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58" r:id="rId5"/>
    <p:sldId id="260" r:id="rId6"/>
    <p:sldId id="264" r:id="rId7"/>
    <p:sldId id="265" r:id="rId8"/>
    <p:sldId id="263" r:id="rId9"/>
    <p:sldId id="261" r:id="rId10"/>
    <p:sldId id="274" r:id="rId11"/>
    <p:sldId id="275" r:id="rId12"/>
    <p:sldId id="276" r:id="rId13"/>
    <p:sldId id="277" r:id="rId14"/>
    <p:sldId id="262" r:id="rId15"/>
    <p:sldId id="278" r:id="rId16"/>
    <p:sldId id="279" r:id="rId17"/>
    <p:sldId id="280" r:id="rId18"/>
    <p:sldId id="281" r:id="rId19"/>
    <p:sldId id="266" r:id="rId20"/>
    <p:sldId id="267" r:id="rId21"/>
    <p:sldId id="288" r:id="rId22"/>
    <p:sldId id="289" r:id="rId23"/>
    <p:sldId id="290" r:id="rId24"/>
    <p:sldId id="272" r:id="rId25"/>
    <p:sldId id="273" r:id="rId26"/>
    <p:sldId id="282" r:id="rId27"/>
    <p:sldId id="283" r:id="rId28"/>
    <p:sldId id="284" r:id="rId29"/>
    <p:sldId id="285" r:id="rId30"/>
    <p:sldId id="286" r:id="rId31"/>
    <p:sldId id="287" r:id="rId32"/>
    <p:sldId id="291" r:id="rId33"/>
    <p:sldId id="292" r:id="rId34"/>
    <p:sldId id="293" r:id="rId35"/>
    <p:sldId id="294" r:id="rId36"/>
    <p:sldId id="298" r:id="rId37"/>
    <p:sldId id="295" r:id="rId38"/>
    <p:sldId id="296" r:id="rId39"/>
    <p:sldId id="297"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7BA72-EA3F-4B15-8BC5-D0FF9DE408A9}" v="2" dt="2023-10-11T03:56:24.2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3" d="100"/>
          <a:sy n="63" d="100"/>
        </p:scale>
        <p:origin x="76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NEETA SINGH" userId="ba487e41d220043c" providerId="LiveId" clId="{52A0C00C-7636-4E2C-9E07-68EF6BF61B83}"/>
    <pc:docChg chg="undo custSel addSld delSld modSld">
      <pc:chgData name="MADNEETA SINGH" userId="ba487e41d220043c" providerId="LiveId" clId="{52A0C00C-7636-4E2C-9E07-68EF6BF61B83}" dt="2022-08-17T05:34:57.314" v="477" actId="1036"/>
      <pc:docMkLst>
        <pc:docMk/>
      </pc:docMkLst>
      <pc:sldChg chg="modSp mod">
        <pc:chgData name="MADNEETA SINGH" userId="ba487e41d220043c" providerId="LiveId" clId="{52A0C00C-7636-4E2C-9E07-68EF6BF61B83}" dt="2022-08-10T10:53:10.797" v="10" actId="255"/>
        <pc:sldMkLst>
          <pc:docMk/>
          <pc:sldMk cId="883523709" sldId="257"/>
        </pc:sldMkLst>
        <pc:spChg chg="mod">
          <ac:chgData name="MADNEETA SINGH" userId="ba487e41d220043c" providerId="LiveId" clId="{52A0C00C-7636-4E2C-9E07-68EF6BF61B83}" dt="2022-08-10T10:53:10.797" v="10" actId="255"/>
          <ac:spMkLst>
            <pc:docMk/>
            <pc:sldMk cId="883523709" sldId="257"/>
            <ac:spMk id="3" creationId="{4B3EC685-46C3-0121-D235-629A2994F1C8}"/>
          </ac:spMkLst>
        </pc:spChg>
      </pc:sldChg>
      <pc:sldChg chg="modSp new mod">
        <pc:chgData name="MADNEETA SINGH" userId="ba487e41d220043c" providerId="LiveId" clId="{52A0C00C-7636-4E2C-9E07-68EF6BF61B83}" dt="2022-08-10T11:18:27.596" v="153" actId="27636"/>
        <pc:sldMkLst>
          <pc:docMk/>
          <pc:sldMk cId="2715012852" sldId="258"/>
        </pc:sldMkLst>
        <pc:spChg chg="mod">
          <ac:chgData name="MADNEETA SINGH" userId="ba487e41d220043c" providerId="LiveId" clId="{52A0C00C-7636-4E2C-9E07-68EF6BF61B83}" dt="2022-08-10T11:18:23.131" v="151" actId="1076"/>
          <ac:spMkLst>
            <pc:docMk/>
            <pc:sldMk cId="2715012852" sldId="258"/>
            <ac:spMk id="2" creationId="{15223062-3AC4-79F2-CFFF-CF587568B38A}"/>
          </ac:spMkLst>
        </pc:spChg>
        <pc:spChg chg="mod">
          <ac:chgData name="MADNEETA SINGH" userId="ba487e41d220043c" providerId="LiveId" clId="{52A0C00C-7636-4E2C-9E07-68EF6BF61B83}" dt="2022-08-10T11:18:27.596" v="153" actId="27636"/>
          <ac:spMkLst>
            <pc:docMk/>
            <pc:sldMk cId="2715012852" sldId="258"/>
            <ac:spMk id="3" creationId="{5F291E78-CC19-5114-51D7-2F83AD26FA03}"/>
          </ac:spMkLst>
        </pc:spChg>
      </pc:sldChg>
      <pc:sldChg chg="modSp new mod">
        <pc:chgData name="MADNEETA SINGH" userId="ba487e41d220043c" providerId="LiveId" clId="{52A0C00C-7636-4E2C-9E07-68EF6BF61B83}" dt="2022-08-10T11:12:03.286" v="44" actId="14100"/>
        <pc:sldMkLst>
          <pc:docMk/>
          <pc:sldMk cId="1556134887" sldId="259"/>
        </pc:sldMkLst>
        <pc:spChg chg="mod">
          <ac:chgData name="MADNEETA SINGH" userId="ba487e41d220043c" providerId="LiveId" clId="{52A0C00C-7636-4E2C-9E07-68EF6BF61B83}" dt="2022-08-10T11:11:27.286" v="39" actId="2711"/>
          <ac:spMkLst>
            <pc:docMk/>
            <pc:sldMk cId="1556134887" sldId="259"/>
            <ac:spMk id="2" creationId="{288EE0FB-6B11-6E21-9E44-F94F0502820C}"/>
          </ac:spMkLst>
        </pc:spChg>
        <pc:spChg chg="mod">
          <ac:chgData name="MADNEETA SINGH" userId="ba487e41d220043c" providerId="LiveId" clId="{52A0C00C-7636-4E2C-9E07-68EF6BF61B83}" dt="2022-08-10T11:12:03.286" v="44" actId="14100"/>
          <ac:spMkLst>
            <pc:docMk/>
            <pc:sldMk cId="1556134887" sldId="259"/>
            <ac:spMk id="3" creationId="{2987A480-703C-3E75-4C61-8A566A8DA2C5}"/>
          </ac:spMkLst>
        </pc:spChg>
      </pc:sldChg>
      <pc:sldChg chg="addSp delSp modSp new mod">
        <pc:chgData name="MADNEETA SINGH" userId="ba487e41d220043c" providerId="LiveId" clId="{52A0C00C-7636-4E2C-9E07-68EF6BF61B83}" dt="2022-08-11T05:05:51.796" v="201" actId="255"/>
        <pc:sldMkLst>
          <pc:docMk/>
          <pc:sldMk cId="3151896997" sldId="260"/>
        </pc:sldMkLst>
        <pc:spChg chg="mod">
          <ac:chgData name="MADNEETA SINGH" userId="ba487e41d220043c" providerId="LiveId" clId="{52A0C00C-7636-4E2C-9E07-68EF6BF61B83}" dt="2022-08-11T05:05:51.796" v="201" actId="255"/>
          <ac:spMkLst>
            <pc:docMk/>
            <pc:sldMk cId="3151896997" sldId="260"/>
            <ac:spMk id="2" creationId="{1AD04C70-2BD9-9B42-96FC-03E34806F1D3}"/>
          </ac:spMkLst>
        </pc:spChg>
        <pc:spChg chg="del">
          <ac:chgData name="MADNEETA SINGH" userId="ba487e41d220043c" providerId="LiveId" clId="{52A0C00C-7636-4E2C-9E07-68EF6BF61B83}" dt="2022-08-10T11:03:58.987" v="24" actId="931"/>
          <ac:spMkLst>
            <pc:docMk/>
            <pc:sldMk cId="3151896997" sldId="260"/>
            <ac:spMk id="3" creationId="{D4724A4F-41CA-D627-16A6-9802551EDB69}"/>
          </ac:spMkLst>
        </pc:spChg>
        <pc:spChg chg="add del mod">
          <ac:chgData name="MADNEETA SINGH" userId="ba487e41d220043c" providerId="LiveId" clId="{52A0C00C-7636-4E2C-9E07-68EF6BF61B83}" dt="2022-08-11T05:02:52.157" v="170" actId="931"/>
          <ac:spMkLst>
            <pc:docMk/>
            <pc:sldMk cId="3151896997" sldId="260"/>
            <ac:spMk id="4" creationId="{1EFE530F-132D-023A-22DC-F85B3C171C96}"/>
          </ac:spMkLst>
        </pc:spChg>
        <pc:picChg chg="add del mod modCrop">
          <ac:chgData name="MADNEETA SINGH" userId="ba487e41d220043c" providerId="LiveId" clId="{52A0C00C-7636-4E2C-9E07-68EF6BF61B83}" dt="2022-08-11T05:02:13.507" v="167" actId="21"/>
          <ac:picMkLst>
            <pc:docMk/>
            <pc:sldMk cId="3151896997" sldId="260"/>
            <ac:picMk id="5" creationId="{560F49B0-F58E-22A7-675C-BC3968CFB54C}"/>
          </ac:picMkLst>
        </pc:picChg>
        <pc:picChg chg="add mod modCrop">
          <ac:chgData name="MADNEETA SINGH" userId="ba487e41d220043c" providerId="LiveId" clId="{52A0C00C-7636-4E2C-9E07-68EF6BF61B83}" dt="2022-08-11T05:05:22.076" v="184" actId="1076"/>
          <ac:picMkLst>
            <pc:docMk/>
            <pc:sldMk cId="3151896997" sldId="260"/>
            <ac:picMk id="7" creationId="{10E4AE90-C8FE-9959-F3A6-69AC80E3B3A6}"/>
          </ac:picMkLst>
        </pc:picChg>
      </pc:sldChg>
      <pc:sldChg chg="delSp modSp new mod">
        <pc:chgData name="MADNEETA SINGH" userId="ba487e41d220043c" providerId="LiveId" clId="{52A0C00C-7636-4E2C-9E07-68EF6BF61B83}" dt="2022-08-11T05:10:26.986" v="245" actId="1076"/>
        <pc:sldMkLst>
          <pc:docMk/>
          <pc:sldMk cId="1268892568" sldId="261"/>
        </pc:sldMkLst>
        <pc:spChg chg="del">
          <ac:chgData name="MADNEETA SINGH" userId="ba487e41d220043c" providerId="LiveId" clId="{52A0C00C-7636-4E2C-9E07-68EF6BF61B83}" dt="2022-08-11T05:10:23.137" v="244" actId="21"/>
          <ac:spMkLst>
            <pc:docMk/>
            <pc:sldMk cId="1268892568" sldId="261"/>
            <ac:spMk id="2" creationId="{76FEB593-DBAA-5A52-48A3-30780FD7E263}"/>
          </ac:spMkLst>
        </pc:spChg>
        <pc:spChg chg="mod">
          <ac:chgData name="MADNEETA SINGH" userId="ba487e41d220043c" providerId="LiveId" clId="{52A0C00C-7636-4E2C-9E07-68EF6BF61B83}" dt="2022-08-11T05:10:26.986" v="245" actId="1076"/>
          <ac:spMkLst>
            <pc:docMk/>
            <pc:sldMk cId="1268892568" sldId="261"/>
            <ac:spMk id="3" creationId="{22434B30-E539-7437-0A6C-572CEB3B17A7}"/>
          </ac:spMkLst>
        </pc:spChg>
      </pc:sldChg>
      <pc:sldChg chg="addSp delSp modSp new mod">
        <pc:chgData name="MADNEETA SINGH" userId="ba487e41d220043c" providerId="LiveId" clId="{52A0C00C-7636-4E2C-9E07-68EF6BF61B83}" dt="2022-08-17T05:33:25.172" v="463" actId="113"/>
        <pc:sldMkLst>
          <pc:docMk/>
          <pc:sldMk cId="3750173573" sldId="262"/>
        </pc:sldMkLst>
        <pc:spChg chg="mod">
          <ac:chgData name="MADNEETA SINGH" userId="ba487e41d220043c" providerId="LiveId" clId="{52A0C00C-7636-4E2C-9E07-68EF6BF61B83}" dt="2022-08-17T05:33:25.172" v="463" actId="113"/>
          <ac:spMkLst>
            <pc:docMk/>
            <pc:sldMk cId="3750173573" sldId="262"/>
            <ac:spMk id="2" creationId="{9408CF3F-353F-20A3-50EB-79E5574C4D67}"/>
          </ac:spMkLst>
        </pc:spChg>
        <pc:spChg chg="del">
          <ac:chgData name="MADNEETA SINGH" userId="ba487e41d220043c" providerId="LiveId" clId="{52A0C00C-7636-4E2C-9E07-68EF6BF61B83}" dt="2022-08-11T05:33:23.493" v="247" actId="931"/>
          <ac:spMkLst>
            <pc:docMk/>
            <pc:sldMk cId="3750173573" sldId="262"/>
            <ac:spMk id="3" creationId="{B4514268-1080-58C3-57E6-85D0035081BB}"/>
          </ac:spMkLst>
        </pc:spChg>
        <pc:picChg chg="add mod modCrop">
          <ac:chgData name="MADNEETA SINGH" userId="ba487e41d220043c" providerId="LiveId" clId="{52A0C00C-7636-4E2C-9E07-68EF6BF61B83}" dt="2022-08-11T05:34:05.392" v="253" actId="14100"/>
          <ac:picMkLst>
            <pc:docMk/>
            <pc:sldMk cId="3750173573" sldId="262"/>
            <ac:picMk id="5" creationId="{AA945E83-FD61-967B-BE38-361069DF8AAF}"/>
          </ac:picMkLst>
        </pc:picChg>
      </pc:sldChg>
      <pc:sldChg chg="addSp delSp modSp new mod">
        <pc:chgData name="MADNEETA SINGH" userId="ba487e41d220043c" providerId="LiveId" clId="{52A0C00C-7636-4E2C-9E07-68EF6BF61B83}" dt="2022-08-11T05:10:14.226" v="243" actId="113"/>
        <pc:sldMkLst>
          <pc:docMk/>
          <pc:sldMk cId="1850271657" sldId="263"/>
        </pc:sldMkLst>
        <pc:spChg chg="del">
          <ac:chgData name="MADNEETA SINGH" userId="ba487e41d220043c" providerId="LiveId" clId="{52A0C00C-7636-4E2C-9E07-68EF6BF61B83}" dt="2022-08-11T05:08:58.777" v="220" actId="21"/>
          <ac:spMkLst>
            <pc:docMk/>
            <pc:sldMk cId="1850271657" sldId="263"/>
            <ac:spMk id="2" creationId="{2D74D4A4-C475-E88E-8677-031772138E3D}"/>
          </ac:spMkLst>
        </pc:spChg>
        <pc:spChg chg="del">
          <ac:chgData name="MADNEETA SINGH" userId="ba487e41d220043c" providerId="LiveId" clId="{52A0C00C-7636-4E2C-9E07-68EF6BF61B83}" dt="2022-08-11T05:09:08.182" v="221" actId="21"/>
          <ac:spMkLst>
            <pc:docMk/>
            <pc:sldMk cId="1850271657" sldId="263"/>
            <ac:spMk id="3" creationId="{2D1BB1EB-A4AC-75F1-3F4A-E8EBC3467932}"/>
          </ac:spMkLst>
        </pc:spChg>
        <pc:spChg chg="add mod">
          <ac:chgData name="MADNEETA SINGH" userId="ba487e41d220043c" providerId="LiveId" clId="{52A0C00C-7636-4E2C-9E07-68EF6BF61B83}" dt="2022-08-11T05:10:14.226" v="243" actId="113"/>
          <ac:spMkLst>
            <pc:docMk/>
            <pc:sldMk cId="1850271657" sldId="263"/>
            <ac:spMk id="5" creationId="{752C68BA-DECF-C41C-32BF-81C2D7D5E3E7}"/>
          </ac:spMkLst>
        </pc:spChg>
        <pc:picChg chg="add mod">
          <ac:chgData name="MADNEETA SINGH" userId="ba487e41d220043c" providerId="LiveId" clId="{52A0C00C-7636-4E2C-9E07-68EF6BF61B83}" dt="2022-08-11T05:02:23.797" v="169"/>
          <ac:picMkLst>
            <pc:docMk/>
            <pc:sldMk cId="1850271657" sldId="263"/>
            <ac:picMk id="4" creationId="{D07F3A1C-5B52-B123-EFC4-B41CC48B9A0D}"/>
          </ac:picMkLst>
        </pc:picChg>
      </pc:sldChg>
      <pc:sldChg chg="delSp modSp new mod">
        <pc:chgData name="MADNEETA SINGH" userId="ba487e41d220043c" providerId="LiveId" clId="{52A0C00C-7636-4E2C-9E07-68EF6BF61B83}" dt="2022-08-17T05:30:41.405" v="461" actId="313"/>
        <pc:sldMkLst>
          <pc:docMk/>
          <pc:sldMk cId="3003934668" sldId="264"/>
        </pc:sldMkLst>
        <pc:spChg chg="del">
          <ac:chgData name="MADNEETA SINGH" userId="ba487e41d220043c" providerId="LiveId" clId="{52A0C00C-7636-4E2C-9E07-68EF6BF61B83}" dt="2022-08-11T05:06:14.468" v="203" actId="21"/>
          <ac:spMkLst>
            <pc:docMk/>
            <pc:sldMk cId="3003934668" sldId="264"/>
            <ac:spMk id="2" creationId="{891159E8-A6FD-63D2-5A07-F0A33B75EBC9}"/>
          </ac:spMkLst>
        </pc:spChg>
        <pc:spChg chg="mod">
          <ac:chgData name="MADNEETA SINGH" userId="ba487e41d220043c" providerId="LiveId" clId="{52A0C00C-7636-4E2C-9E07-68EF6BF61B83}" dt="2022-08-17T05:30:41.405" v="461" actId="313"/>
          <ac:spMkLst>
            <pc:docMk/>
            <pc:sldMk cId="3003934668" sldId="264"/>
            <ac:spMk id="3" creationId="{C66CB168-B1AD-0D49-C2DF-F41DBC48AABD}"/>
          </ac:spMkLst>
        </pc:spChg>
      </pc:sldChg>
      <pc:sldChg chg="addSp delSp modSp new mod">
        <pc:chgData name="MADNEETA SINGH" userId="ba487e41d220043c" providerId="LiveId" clId="{52A0C00C-7636-4E2C-9E07-68EF6BF61B83}" dt="2022-08-11T05:08:44.636" v="219" actId="1076"/>
        <pc:sldMkLst>
          <pc:docMk/>
          <pc:sldMk cId="337970662" sldId="265"/>
        </pc:sldMkLst>
        <pc:spChg chg="del">
          <ac:chgData name="MADNEETA SINGH" userId="ba487e41d220043c" providerId="LiveId" clId="{52A0C00C-7636-4E2C-9E07-68EF6BF61B83}" dt="2022-08-11T05:08:34.028" v="216" actId="21"/>
          <ac:spMkLst>
            <pc:docMk/>
            <pc:sldMk cId="337970662" sldId="265"/>
            <ac:spMk id="2" creationId="{7E7CF070-92A1-8D8B-50D8-F138AEADA00F}"/>
          </ac:spMkLst>
        </pc:spChg>
        <pc:spChg chg="del">
          <ac:chgData name="MADNEETA SINGH" userId="ba487e41d220043c" providerId="LiveId" clId="{52A0C00C-7636-4E2C-9E07-68EF6BF61B83}" dt="2022-08-11T05:07:49.656" v="208" actId="931"/>
          <ac:spMkLst>
            <pc:docMk/>
            <pc:sldMk cId="337970662" sldId="265"/>
            <ac:spMk id="3" creationId="{E3EA7C1A-E775-5174-2C0B-728DC4C54A5A}"/>
          </ac:spMkLst>
        </pc:spChg>
        <pc:picChg chg="add mod modCrop">
          <ac:chgData name="MADNEETA SINGH" userId="ba487e41d220043c" providerId="LiveId" clId="{52A0C00C-7636-4E2C-9E07-68EF6BF61B83}" dt="2022-08-11T05:08:44.636" v="219" actId="1076"/>
          <ac:picMkLst>
            <pc:docMk/>
            <pc:sldMk cId="337970662" sldId="265"/>
            <ac:picMk id="5" creationId="{7B8F1B8A-9D6D-0E1E-0484-F7AD029C87A5}"/>
          </ac:picMkLst>
        </pc:picChg>
      </pc:sldChg>
      <pc:sldChg chg="addSp delSp modSp new del mod">
        <pc:chgData name="MADNEETA SINGH" userId="ba487e41d220043c" providerId="LiveId" clId="{52A0C00C-7636-4E2C-9E07-68EF6BF61B83}" dt="2022-08-11T06:56:45.838" v="276" actId="2696"/>
        <pc:sldMkLst>
          <pc:docMk/>
          <pc:sldMk cId="3910575316" sldId="266"/>
        </pc:sldMkLst>
        <pc:spChg chg="del">
          <ac:chgData name="MADNEETA SINGH" userId="ba487e41d220043c" providerId="LiveId" clId="{52A0C00C-7636-4E2C-9E07-68EF6BF61B83}" dt="2022-08-11T05:34:47.547" v="255" actId="21"/>
          <ac:spMkLst>
            <pc:docMk/>
            <pc:sldMk cId="3910575316" sldId="266"/>
            <ac:spMk id="2" creationId="{1477E7CA-D4D8-0724-67F9-72FA584FBDBF}"/>
          </ac:spMkLst>
        </pc:spChg>
        <pc:spChg chg="del mod">
          <ac:chgData name="MADNEETA SINGH" userId="ba487e41d220043c" providerId="LiveId" clId="{52A0C00C-7636-4E2C-9E07-68EF6BF61B83}" dt="2022-08-11T05:35:17.662" v="257"/>
          <ac:spMkLst>
            <pc:docMk/>
            <pc:sldMk cId="3910575316" sldId="266"/>
            <ac:spMk id="3" creationId="{B2CA4C0E-C89B-7630-81CE-DC69ABC33B98}"/>
          </ac:spMkLst>
        </pc:spChg>
        <pc:spChg chg="add mod">
          <ac:chgData name="MADNEETA SINGH" userId="ba487e41d220043c" providerId="LiveId" clId="{52A0C00C-7636-4E2C-9E07-68EF6BF61B83}" dt="2022-08-11T06:56:22.983" v="274" actId="21"/>
          <ac:spMkLst>
            <pc:docMk/>
            <pc:sldMk cId="3910575316" sldId="266"/>
            <ac:spMk id="4" creationId="{851DA81C-B9E9-2F86-7EF8-3E41EFD2241B}"/>
          </ac:spMkLst>
        </pc:spChg>
        <pc:spChg chg="add del mod">
          <ac:chgData name="MADNEETA SINGH" userId="ba487e41d220043c" providerId="LiveId" clId="{52A0C00C-7636-4E2C-9E07-68EF6BF61B83}" dt="2022-08-11T06:56:29.829" v="275" actId="21"/>
          <ac:spMkLst>
            <pc:docMk/>
            <pc:sldMk cId="3910575316" sldId="266"/>
            <ac:spMk id="5" creationId="{AB66EBD6-152F-B04C-BE81-BAFB91A7C149}"/>
          </ac:spMkLst>
        </pc:spChg>
      </pc:sldChg>
      <pc:sldChg chg="addSp delSp modSp new mod">
        <pc:chgData name="MADNEETA SINGH" userId="ba487e41d220043c" providerId="LiveId" clId="{52A0C00C-7636-4E2C-9E07-68EF6BF61B83}" dt="2022-08-17T05:15:41.338" v="346" actId="20577"/>
        <pc:sldMkLst>
          <pc:docMk/>
          <pc:sldMk cId="4185862879" sldId="266"/>
        </pc:sldMkLst>
        <pc:spChg chg="del">
          <ac:chgData name="MADNEETA SINGH" userId="ba487e41d220043c" providerId="LiveId" clId="{52A0C00C-7636-4E2C-9E07-68EF6BF61B83}" dt="2022-08-11T07:00:06.529" v="308" actId="21"/>
          <ac:spMkLst>
            <pc:docMk/>
            <pc:sldMk cId="4185862879" sldId="266"/>
            <ac:spMk id="2" creationId="{07BAB3C8-9DA0-6D88-D8C7-0FABABC62904}"/>
          </ac:spMkLst>
        </pc:spChg>
        <pc:spChg chg="add del mod">
          <ac:chgData name="MADNEETA SINGH" userId="ba487e41d220043c" providerId="LiveId" clId="{52A0C00C-7636-4E2C-9E07-68EF6BF61B83}" dt="2022-08-17T05:15:41.338" v="346" actId="20577"/>
          <ac:spMkLst>
            <pc:docMk/>
            <pc:sldMk cId="4185862879" sldId="266"/>
            <ac:spMk id="3" creationId="{9B99C402-1B76-ACCC-8AAB-B4A910257E4D}"/>
          </ac:spMkLst>
        </pc:spChg>
        <pc:spChg chg="add del mod">
          <ac:chgData name="MADNEETA SINGH" userId="ba487e41d220043c" providerId="LiveId" clId="{52A0C00C-7636-4E2C-9E07-68EF6BF61B83}" dt="2022-08-11T06:57:55.068" v="293"/>
          <ac:spMkLst>
            <pc:docMk/>
            <pc:sldMk cId="4185862879" sldId="266"/>
            <ac:spMk id="4" creationId="{B2281266-8891-7055-EFB3-978828E4B640}"/>
          </ac:spMkLst>
        </pc:spChg>
        <pc:spChg chg="add del">
          <ac:chgData name="MADNEETA SINGH" userId="ba487e41d220043c" providerId="LiveId" clId="{52A0C00C-7636-4E2C-9E07-68EF6BF61B83}" dt="2022-08-11T06:58:30.179" v="296"/>
          <ac:spMkLst>
            <pc:docMk/>
            <pc:sldMk cId="4185862879" sldId="266"/>
            <ac:spMk id="5" creationId="{6A4203CF-CFF8-503F-8837-90F6F9A6FE4B}"/>
          </ac:spMkLst>
        </pc:spChg>
        <pc:spChg chg="add del">
          <ac:chgData name="MADNEETA SINGH" userId="ba487e41d220043c" providerId="LiveId" clId="{52A0C00C-7636-4E2C-9E07-68EF6BF61B83}" dt="2022-08-11T06:58:35.818" v="299"/>
          <ac:spMkLst>
            <pc:docMk/>
            <pc:sldMk cId="4185862879" sldId="266"/>
            <ac:spMk id="6" creationId="{9E440566-3378-FB57-EEAF-197C0BC0F1EA}"/>
          </ac:spMkLst>
        </pc:spChg>
        <pc:spChg chg="add del">
          <ac:chgData name="MADNEETA SINGH" userId="ba487e41d220043c" providerId="LiveId" clId="{52A0C00C-7636-4E2C-9E07-68EF6BF61B83}" dt="2022-08-11T06:58:59.208" v="303"/>
          <ac:spMkLst>
            <pc:docMk/>
            <pc:sldMk cId="4185862879" sldId="266"/>
            <ac:spMk id="7" creationId="{61D94C67-9965-44EA-DFFF-E5C47E70F166}"/>
          </ac:spMkLst>
        </pc:spChg>
      </pc:sldChg>
      <pc:sldChg chg="modSp new mod">
        <pc:chgData name="MADNEETA SINGH" userId="ba487e41d220043c" providerId="LiveId" clId="{52A0C00C-7636-4E2C-9E07-68EF6BF61B83}" dt="2022-08-17T05:33:37.671" v="465" actId="2711"/>
        <pc:sldMkLst>
          <pc:docMk/>
          <pc:sldMk cId="521429600" sldId="267"/>
        </pc:sldMkLst>
        <pc:spChg chg="mod">
          <ac:chgData name="MADNEETA SINGH" userId="ba487e41d220043c" providerId="LiveId" clId="{52A0C00C-7636-4E2C-9E07-68EF6BF61B83}" dt="2022-08-17T05:33:37.671" v="465" actId="2711"/>
          <ac:spMkLst>
            <pc:docMk/>
            <pc:sldMk cId="521429600" sldId="267"/>
            <ac:spMk id="2" creationId="{42B4A1AE-D5FE-92BE-CA01-ABBAAA3940F6}"/>
          </ac:spMkLst>
        </pc:spChg>
        <pc:spChg chg="mod">
          <ac:chgData name="MADNEETA SINGH" userId="ba487e41d220043c" providerId="LiveId" clId="{52A0C00C-7636-4E2C-9E07-68EF6BF61B83}" dt="2022-08-17T05:16:22.429" v="353" actId="20577"/>
          <ac:spMkLst>
            <pc:docMk/>
            <pc:sldMk cId="521429600" sldId="267"/>
            <ac:spMk id="3" creationId="{7E543054-C3B5-C670-68FE-C7D0DF097A9B}"/>
          </ac:spMkLst>
        </pc:spChg>
      </pc:sldChg>
      <pc:sldChg chg="addSp modSp new mod">
        <pc:chgData name="MADNEETA SINGH" userId="ba487e41d220043c" providerId="LiveId" clId="{52A0C00C-7636-4E2C-9E07-68EF6BF61B83}" dt="2022-08-17T05:33:53.495" v="467" actId="2711"/>
        <pc:sldMkLst>
          <pc:docMk/>
          <pc:sldMk cId="2747926293" sldId="268"/>
        </pc:sldMkLst>
        <pc:spChg chg="mod">
          <ac:chgData name="MADNEETA SINGH" userId="ba487e41d220043c" providerId="LiveId" clId="{52A0C00C-7636-4E2C-9E07-68EF6BF61B83}" dt="2022-08-17T05:33:53.495" v="467" actId="2711"/>
          <ac:spMkLst>
            <pc:docMk/>
            <pc:sldMk cId="2747926293" sldId="268"/>
            <ac:spMk id="2" creationId="{7F8E5A4A-7774-1175-4991-4E62ADF3FC32}"/>
          </ac:spMkLst>
        </pc:spChg>
        <pc:spChg chg="mod">
          <ac:chgData name="MADNEETA SINGH" userId="ba487e41d220043c" providerId="LiveId" clId="{52A0C00C-7636-4E2C-9E07-68EF6BF61B83}" dt="2022-08-17T05:16:37.544" v="355" actId="255"/>
          <ac:spMkLst>
            <pc:docMk/>
            <pc:sldMk cId="2747926293" sldId="268"/>
            <ac:spMk id="3" creationId="{9735235D-B2C8-0ABF-7A48-165AB788E226}"/>
          </ac:spMkLst>
        </pc:spChg>
        <pc:picChg chg="add mod modCrop">
          <ac:chgData name="MADNEETA SINGH" userId="ba487e41d220043c" providerId="LiveId" clId="{52A0C00C-7636-4E2C-9E07-68EF6BF61B83}" dt="2022-08-17T05:17:46.041" v="361" actId="14100"/>
          <ac:picMkLst>
            <pc:docMk/>
            <pc:sldMk cId="2747926293" sldId="268"/>
            <ac:picMk id="5" creationId="{C1C209B8-F2F9-8B69-F7DA-3897E56225C9}"/>
          </ac:picMkLst>
        </pc:picChg>
      </pc:sldChg>
      <pc:sldChg chg="addSp modSp new mod">
        <pc:chgData name="MADNEETA SINGH" userId="ba487e41d220043c" providerId="LiveId" clId="{52A0C00C-7636-4E2C-9E07-68EF6BF61B83}" dt="2022-08-17T05:34:12.310" v="469" actId="113"/>
        <pc:sldMkLst>
          <pc:docMk/>
          <pc:sldMk cId="3009168386" sldId="269"/>
        </pc:sldMkLst>
        <pc:spChg chg="mod">
          <ac:chgData name="MADNEETA SINGH" userId="ba487e41d220043c" providerId="LiveId" clId="{52A0C00C-7636-4E2C-9E07-68EF6BF61B83}" dt="2022-08-17T05:34:12.310" v="469" actId="113"/>
          <ac:spMkLst>
            <pc:docMk/>
            <pc:sldMk cId="3009168386" sldId="269"/>
            <ac:spMk id="2" creationId="{D0F0B235-07F8-70FD-C120-B1F1BA60540E}"/>
          </ac:spMkLst>
        </pc:spChg>
        <pc:spChg chg="mod">
          <ac:chgData name="MADNEETA SINGH" userId="ba487e41d220043c" providerId="LiveId" clId="{52A0C00C-7636-4E2C-9E07-68EF6BF61B83}" dt="2022-08-17T05:19:17.269" v="374" actId="14100"/>
          <ac:spMkLst>
            <pc:docMk/>
            <pc:sldMk cId="3009168386" sldId="269"/>
            <ac:spMk id="3" creationId="{CE483734-1AF7-4FED-9E3B-7C9611DF59BC}"/>
          </ac:spMkLst>
        </pc:spChg>
        <pc:picChg chg="add mod modCrop">
          <ac:chgData name="MADNEETA SINGH" userId="ba487e41d220043c" providerId="LiveId" clId="{52A0C00C-7636-4E2C-9E07-68EF6BF61B83}" dt="2022-08-17T05:20:25.228" v="382" actId="14100"/>
          <ac:picMkLst>
            <pc:docMk/>
            <pc:sldMk cId="3009168386" sldId="269"/>
            <ac:picMk id="5" creationId="{DEFB94B7-2DB5-FC8A-B0DF-A8898F3C64E6}"/>
          </ac:picMkLst>
        </pc:picChg>
      </pc:sldChg>
      <pc:sldChg chg="addSp modSp new mod">
        <pc:chgData name="MADNEETA SINGH" userId="ba487e41d220043c" providerId="LiveId" clId="{52A0C00C-7636-4E2C-9E07-68EF6BF61B83}" dt="2022-08-17T05:34:25.213" v="471" actId="113"/>
        <pc:sldMkLst>
          <pc:docMk/>
          <pc:sldMk cId="3988182034" sldId="270"/>
        </pc:sldMkLst>
        <pc:spChg chg="mod">
          <ac:chgData name="MADNEETA SINGH" userId="ba487e41d220043c" providerId="LiveId" clId="{52A0C00C-7636-4E2C-9E07-68EF6BF61B83}" dt="2022-08-17T05:34:25.213" v="471" actId="113"/>
          <ac:spMkLst>
            <pc:docMk/>
            <pc:sldMk cId="3988182034" sldId="270"/>
            <ac:spMk id="2" creationId="{EEB1F893-8E2A-878F-5031-DF54CA4FE383}"/>
          </ac:spMkLst>
        </pc:spChg>
        <pc:spChg chg="mod">
          <ac:chgData name="MADNEETA SINGH" userId="ba487e41d220043c" providerId="LiveId" clId="{52A0C00C-7636-4E2C-9E07-68EF6BF61B83}" dt="2022-08-17T05:21:42.049" v="404" actId="14100"/>
          <ac:spMkLst>
            <pc:docMk/>
            <pc:sldMk cId="3988182034" sldId="270"/>
            <ac:spMk id="3" creationId="{374C4494-8208-F463-D572-2E861597B864}"/>
          </ac:spMkLst>
        </pc:spChg>
        <pc:picChg chg="add mod modCrop">
          <ac:chgData name="MADNEETA SINGH" userId="ba487e41d220043c" providerId="LiveId" clId="{52A0C00C-7636-4E2C-9E07-68EF6BF61B83}" dt="2022-08-17T05:22:44.977" v="412" actId="14100"/>
          <ac:picMkLst>
            <pc:docMk/>
            <pc:sldMk cId="3988182034" sldId="270"/>
            <ac:picMk id="5" creationId="{DED99592-9556-1558-C2DD-C48D1118C00E}"/>
          </ac:picMkLst>
        </pc:picChg>
      </pc:sldChg>
      <pc:sldChg chg="addSp delSp modSp new mod">
        <pc:chgData name="MADNEETA SINGH" userId="ba487e41d220043c" providerId="LiveId" clId="{52A0C00C-7636-4E2C-9E07-68EF6BF61B83}" dt="2022-08-17T05:34:44.188" v="473" actId="2711"/>
        <pc:sldMkLst>
          <pc:docMk/>
          <pc:sldMk cId="2729212973" sldId="271"/>
        </pc:sldMkLst>
        <pc:spChg chg="del">
          <ac:chgData name="MADNEETA SINGH" userId="ba487e41d220043c" providerId="LiveId" clId="{52A0C00C-7636-4E2C-9E07-68EF6BF61B83}" dt="2022-08-17T05:24:29.314" v="414" actId="21"/>
          <ac:spMkLst>
            <pc:docMk/>
            <pc:sldMk cId="2729212973" sldId="271"/>
            <ac:spMk id="2" creationId="{9C1B4ADB-A165-65CD-C680-7BA4336CBFBB}"/>
          </ac:spMkLst>
        </pc:spChg>
        <pc:spChg chg="del mod">
          <ac:chgData name="MADNEETA SINGH" userId="ba487e41d220043c" providerId="LiveId" clId="{52A0C00C-7636-4E2C-9E07-68EF6BF61B83}" dt="2022-08-17T05:24:35.836" v="416"/>
          <ac:spMkLst>
            <pc:docMk/>
            <pc:sldMk cId="2729212973" sldId="271"/>
            <ac:spMk id="3" creationId="{213FC971-246E-CA82-FEA5-4D6EF59E3CD9}"/>
          </ac:spMkLst>
        </pc:spChg>
        <pc:spChg chg="add mod">
          <ac:chgData name="MADNEETA SINGH" userId="ba487e41d220043c" providerId="LiveId" clId="{52A0C00C-7636-4E2C-9E07-68EF6BF61B83}" dt="2022-08-17T05:34:44.188" v="473" actId="2711"/>
          <ac:spMkLst>
            <pc:docMk/>
            <pc:sldMk cId="2729212973" sldId="271"/>
            <ac:spMk id="4" creationId="{232F8CB9-159F-CF16-2BAF-B9BA42AC2FAF}"/>
          </ac:spMkLst>
        </pc:spChg>
        <pc:picChg chg="add mod modCrop">
          <ac:chgData name="MADNEETA SINGH" userId="ba487e41d220043c" providerId="LiveId" clId="{52A0C00C-7636-4E2C-9E07-68EF6BF61B83}" dt="2022-08-17T05:26:26.101" v="431" actId="14100"/>
          <ac:picMkLst>
            <pc:docMk/>
            <pc:sldMk cId="2729212973" sldId="271"/>
            <ac:picMk id="6" creationId="{36F6DF4E-E531-FECB-BF90-636410A66A42}"/>
          </ac:picMkLst>
        </pc:picChg>
        <pc:picChg chg="add mod modCrop">
          <ac:chgData name="MADNEETA SINGH" userId="ba487e41d220043c" providerId="LiveId" clId="{52A0C00C-7636-4E2C-9E07-68EF6BF61B83}" dt="2022-08-17T05:27:22.574" v="441" actId="14100"/>
          <ac:picMkLst>
            <pc:docMk/>
            <pc:sldMk cId="2729212973" sldId="271"/>
            <ac:picMk id="8" creationId="{9410FFFC-7124-DFE5-92FA-98791144692C}"/>
          </ac:picMkLst>
        </pc:picChg>
      </pc:sldChg>
      <pc:sldChg chg="addSp modSp new mod">
        <pc:chgData name="MADNEETA SINGH" userId="ba487e41d220043c" providerId="LiveId" clId="{52A0C00C-7636-4E2C-9E07-68EF6BF61B83}" dt="2022-08-17T05:34:57.314" v="477" actId="1036"/>
        <pc:sldMkLst>
          <pc:docMk/>
          <pc:sldMk cId="4156609773" sldId="272"/>
        </pc:sldMkLst>
        <pc:spChg chg="mod">
          <ac:chgData name="MADNEETA SINGH" userId="ba487e41d220043c" providerId="LiveId" clId="{52A0C00C-7636-4E2C-9E07-68EF6BF61B83}" dt="2022-08-17T05:34:55.910" v="475" actId="113"/>
          <ac:spMkLst>
            <pc:docMk/>
            <pc:sldMk cId="4156609773" sldId="272"/>
            <ac:spMk id="2" creationId="{179C37FD-8E85-1A31-624A-B073C3DEEDA3}"/>
          </ac:spMkLst>
        </pc:spChg>
        <pc:spChg chg="mod">
          <ac:chgData name="MADNEETA SINGH" userId="ba487e41d220043c" providerId="LiveId" clId="{52A0C00C-7636-4E2C-9E07-68EF6BF61B83}" dt="2022-08-17T05:34:57.314" v="477" actId="1036"/>
          <ac:spMkLst>
            <pc:docMk/>
            <pc:sldMk cId="4156609773" sldId="272"/>
            <ac:spMk id="3" creationId="{F69C3B0A-9726-E7BF-E0D9-33156F74F04A}"/>
          </ac:spMkLst>
        </pc:spChg>
        <pc:picChg chg="add mod modCrop">
          <ac:chgData name="MADNEETA SINGH" userId="ba487e41d220043c" providerId="LiveId" clId="{52A0C00C-7636-4E2C-9E07-68EF6BF61B83}" dt="2022-08-17T05:29:45.192" v="456" actId="14100"/>
          <ac:picMkLst>
            <pc:docMk/>
            <pc:sldMk cId="4156609773" sldId="272"/>
            <ac:picMk id="5" creationId="{955A3944-3AEF-0176-ED4B-61239E35FAA9}"/>
          </ac:picMkLst>
        </pc:picChg>
      </pc:sldChg>
    </pc:docChg>
  </pc:docChgLst>
  <pc:docChgLst>
    <pc:chgData name="MADNEETA SINGH" userId="ba487e41d220043c" providerId="LiveId" clId="{85C7BA72-EA3F-4B15-8BC5-D0FF9DE408A9}"/>
    <pc:docChg chg="modSld">
      <pc:chgData name="MADNEETA SINGH" userId="ba487e41d220043c" providerId="LiveId" clId="{85C7BA72-EA3F-4B15-8BC5-D0FF9DE408A9}" dt="2023-10-17T04:29:29.046" v="39" actId="20577"/>
      <pc:docMkLst>
        <pc:docMk/>
      </pc:docMkLst>
      <pc:sldChg chg="modSp mod">
        <pc:chgData name="MADNEETA SINGH" userId="ba487e41d220043c" providerId="LiveId" clId="{85C7BA72-EA3F-4B15-8BC5-D0FF9DE408A9}" dt="2023-10-11T03:56:38.215" v="6" actId="14100"/>
        <pc:sldMkLst>
          <pc:docMk/>
          <pc:sldMk cId="2054234188" sldId="274"/>
        </pc:sldMkLst>
        <pc:spChg chg="mod">
          <ac:chgData name="MADNEETA SINGH" userId="ba487e41d220043c" providerId="LiveId" clId="{85C7BA72-EA3F-4B15-8BC5-D0FF9DE408A9}" dt="2023-10-11T03:56:07.567" v="1" actId="20577"/>
          <ac:spMkLst>
            <pc:docMk/>
            <pc:sldMk cId="2054234188" sldId="274"/>
            <ac:spMk id="3" creationId="{F135293F-BE1C-7969-3F17-00A230924ACC}"/>
          </ac:spMkLst>
        </pc:spChg>
        <pc:spChg chg="mod">
          <ac:chgData name="MADNEETA SINGH" userId="ba487e41d220043c" providerId="LiveId" clId="{85C7BA72-EA3F-4B15-8BC5-D0FF9DE408A9}" dt="2023-10-11T03:56:24.291" v="4" actId="1076"/>
          <ac:spMkLst>
            <pc:docMk/>
            <pc:sldMk cId="2054234188" sldId="274"/>
            <ac:spMk id="6" creationId="{B09F6E3E-F6BA-AF21-432C-131385E7E51E}"/>
          </ac:spMkLst>
        </pc:spChg>
        <pc:picChg chg="mod">
          <ac:chgData name="MADNEETA SINGH" userId="ba487e41d220043c" providerId="LiveId" clId="{85C7BA72-EA3F-4B15-8BC5-D0FF9DE408A9}" dt="2023-10-11T03:56:38.215" v="6" actId="14100"/>
          <ac:picMkLst>
            <pc:docMk/>
            <pc:sldMk cId="2054234188" sldId="274"/>
            <ac:picMk id="8" creationId="{F31236E5-8D7D-8BCE-06A3-231A5FF7813C}"/>
          </ac:picMkLst>
        </pc:picChg>
      </pc:sldChg>
      <pc:sldChg chg="modSp mod">
        <pc:chgData name="MADNEETA SINGH" userId="ba487e41d220043c" providerId="LiveId" clId="{85C7BA72-EA3F-4B15-8BC5-D0FF9DE408A9}" dt="2023-10-11T03:59:42.989" v="36" actId="20577"/>
        <pc:sldMkLst>
          <pc:docMk/>
          <pc:sldMk cId="1656940011" sldId="275"/>
        </pc:sldMkLst>
        <pc:spChg chg="mod">
          <ac:chgData name="MADNEETA SINGH" userId="ba487e41d220043c" providerId="LiveId" clId="{85C7BA72-EA3F-4B15-8BC5-D0FF9DE408A9}" dt="2023-10-11T03:59:42.989" v="36" actId="20577"/>
          <ac:spMkLst>
            <pc:docMk/>
            <pc:sldMk cId="1656940011" sldId="275"/>
            <ac:spMk id="3" creationId="{6A8E2537-99D3-3E65-216B-12FE31452326}"/>
          </ac:spMkLst>
        </pc:spChg>
      </pc:sldChg>
      <pc:sldChg chg="modSp mod">
        <pc:chgData name="MADNEETA SINGH" userId="ba487e41d220043c" providerId="LiveId" clId="{85C7BA72-EA3F-4B15-8BC5-D0FF9DE408A9}" dt="2023-10-11T04:00:18.994" v="37" actId="14100"/>
        <pc:sldMkLst>
          <pc:docMk/>
          <pc:sldMk cId="2418606825" sldId="276"/>
        </pc:sldMkLst>
        <pc:picChg chg="mod">
          <ac:chgData name="MADNEETA SINGH" userId="ba487e41d220043c" providerId="LiveId" clId="{85C7BA72-EA3F-4B15-8BC5-D0FF9DE408A9}" dt="2023-10-11T04:00:18.994" v="37" actId="14100"/>
          <ac:picMkLst>
            <pc:docMk/>
            <pc:sldMk cId="2418606825" sldId="276"/>
            <ac:picMk id="6" creationId="{360BD1AF-84BC-372C-7A3E-097EAEDFCFB6}"/>
          </ac:picMkLst>
        </pc:picChg>
      </pc:sldChg>
      <pc:sldChg chg="modSp mod">
        <pc:chgData name="MADNEETA SINGH" userId="ba487e41d220043c" providerId="LiveId" clId="{85C7BA72-EA3F-4B15-8BC5-D0FF9DE408A9}" dt="2023-10-11T04:00:30.129" v="38" actId="20577"/>
        <pc:sldMkLst>
          <pc:docMk/>
          <pc:sldMk cId="90384095" sldId="277"/>
        </pc:sldMkLst>
        <pc:spChg chg="mod">
          <ac:chgData name="MADNEETA SINGH" userId="ba487e41d220043c" providerId="LiveId" clId="{85C7BA72-EA3F-4B15-8BC5-D0FF9DE408A9}" dt="2023-10-11T04:00:30.129" v="38" actId="20577"/>
          <ac:spMkLst>
            <pc:docMk/>
            <pc:sldMk cId="90384095" sldId="277"/>
            <ac:spMk id="3" creationId="{1BC1D69A-8B2C-9C4A-8344-D1164B80619C}"/>
          </ac:spMkLst>
        </pc:spChg>
      </pc:sldChg>
      <pc:sldChg chg="modSp mod">
        <pc:chgData name="MADNEETA SINGH" userId="ba487e41d220043c" providerId="LiveId" clId="{85C7BA72-EA3F-4B15-8BC5-D0FF9DE408A9}" dt="2023-10-17T04:29:29.046" v="39" actId="20577"/>
        <pc:sldMkLst>
          <pc:docMk/>
          <pc:sldMk cId="2921465209" sldId="291"/>
        </pc:sldMkLst>
        <pc:spChg chg="mod">
          <ac:chgData name="MADNEETA SINGH" userId="ba487e41d220043c" providerId="LiveId" clId="{85C7BA72-EA3F-4B15-8BC5-D0FF9DE408A9}" dt="2023-10-17T04:29:29.046" v="39" actId="20577"/>
          <ac:spMkLst>
            <pc:docMk/>
            <pc:sldMk cId="2921465209" sldId="291"/>
            <ac:spMk id="3" creationId="{C44FF3AE-FDA3-C724-FB5C-C7E5E8CFFC7A}"/>
          </ac:spMkLst>
        </pc:spChg>
      </pc:sldChg>
    </pc:docChg>
  </pc:docChgLst>
  <pc:docChgLst>
    <pc:chgData name="MADNEETA SINGH" userId="ba487e41d220043c" providerId="LiveId" clId="{9B7E8463-776E-44DF-A0A4-28CDD9E2D189}"/>
    <pc:docChg chg="undo redo custSel addSld delSld modSld">
      <pc:chgData name="MADNEETA SINGH" userId="ba487e41d220043c" providerId="LiveId" clId="{9B7E8463-776E-44DF-A0A4-28CDD9E2D189}" dt="2022-09-15T10:05:17.058" v="916" actId="1076"/>
      <pc:docMkLst>
        <pc:docMk/>
      </pc:docMkLst>
      <pc:sldChg chg="del">
        <pc:chgData name="MADNEETA SINGH" userId="ba487e41d220043c" providerId="LiveId" clId="{9B7E8463-776E-44DF-A0A4-28CDD9E2D189}" dt="2022-09-13T07:37:55.854" v="682" actId="47"/>
        <pc:sldMkLst>
          <pc:docMk/>
          <pc:sldMk cId="2747926293" sldId="268"/>
        </pc:sldMkLst>
      </pc:sldChg>
      <pc:sldChg chg="del">
        <pc:chgData name="MADNEETA SINGH" userId="ba487e41d220043c" providerId="LiveId" clId="{9B7E8463-776E-44DF-A0A4-28CDD9E2D189}" dt="2022-09-13T07:37:57.849" v="683" actId="47"/>
        <pc:sldMkLst>
          <pc:docMk/>
          <pc:sldMk cId="3009168386" sldId="269"/>
        </pc:sldMkLst>
      </pc:sldChg>
      <pc:sldChg chg="del">
        <pc:chgData name="MADNEETA SINGH" userId="ba487e41d220043c" providerId="LiveId" clId="{9B7E8463-776E-44DF-A0A4-28CDD9E2D189}" dt="2022-09-13T07:37:58.819" v="684" actId="47"/>
        <pc:sldMkLst>
          <pc:docMk/>
          <pc:sldMk cId="3988182034" sldId="270"/>
        </pc:sldMkLst>
      </pc:sldChg>
      <pc:sldChg chg="del">
        <pc:chgData name="MADNEETA SINGH" userId="ba487e41d220043c" providerId="LiveId" clId="{9B7E8463-776E-44DF-A0A4-28CDD9E2D189}" dt="2022-09-13T07:37:59.545" v="685" actId="47"/>
        <pc:sldMkLst>
          <pc:docMk/>
          <pc:sldMk cId="2729212973" sldId="271"/>
        </pc:sldMkLst>
      </pc:sldChg>
      <pc:sldChg chg="modSp new mod">
        <pc:chgData name="MADNEETA SINGH" userId="ba487e41d220043c" providerId="LiveId" clId="{9B7E8463-776E-44DF-A0A4-28CDD9E2D189}" dt="2022-09-13T06:21:44.686" v="405" actId="20577"/>
        <pc:sldMkLst>
          <pc:docMk/>
          <pc:sldMk cId="2310098073" sldId="273"/>
        </pc:sldMkLst>
        <pc:spChg chg="mod">
          <ac:chgData name="MADNEETA SINGH" userId="ba487e41d220043c" providerId="LiveId" clId="{9B7E8463-776E-44DF-A0A4-28CDD9E2D189}" dt="2022-09-13T06:19:47.545" v="386" actId="27636"/>
          <ac:spMkLst>
            <pc:docMk/>
            <pc:sldMk cId="2310098073" sldId="273"/>
            <ac:spMk id="2" creationId="{28D30E74-FE27-74C8-893B-FC2C343CE7DB}"/>
          </ac:spMkLst>
        </pc:spChg>
        <pc:spChg chg="mod">
          <ac:chgData name="MADNEETA SINGH" userId="ba487e41d220043c" providerId="LiveId" clId="{9B7E8463-776E-44DF-A0A4-28CDD9E2D189}" dt="2022-09-13T06:21:44.686" v="405" actId="20577"/>
          <ac:spMkLst>
            <pc:docMk/>
            <pc:sldMk cId="2310098073" sldId="273"/>
            <ac:spMk id="3" creationId="{91F573EA-1E2E-BFEE-FA21-6F1A28E51871}"/>
          </ac:spMkLst>
        </pc:spChg>
      </pc:sldChg>
      <pc:sldChg chg="addSp delSp modSp new mod">
        <pc:chgData name="MADNEETA SINGH" userId="ba487e41d220043c" providerId="LiveId" clId="{9B7E8463-776E-44DF-A0A4-28CDD9E2D189}" dt="2022-09-02T04:42:43.315" v="56" actId="14100"/>
        <pc:sldMkLst>
          <pc:docMk/>
          <pc:sldMk cId="2054234188" sldId="274"/>
        </pc:sldMkLst>
        <pc:spChg chg="mod">
          <ac:chgData name="MADNEETA SINGH" userId="ba487e41d220043c" providerId="LiveId" clId="{9B7E8463-776E-44DF-A0A4-28CDD9E2D189}" dt="2022-09-02T04:40:44.222" v="44" actId="113"/>
          <ac:spMkLst>
            <pc:docMk/>
            <pc:sldMk cId="2054234188" sldId="274"/>
            <ac:spMk id="2" creationId="{60B0C780-D618-1DA4-1500-EA8502D82ACC}"/>
          </ac:spMkLst>
        </pc:spChg>
        <pc:spChg chg="mod">
          <ac:chgData name="MADNEETA SINGH" userId="ba487e41d220043c" providerId="LiveId" clId="{9B7E8463-776E-44DF-A0A4-28CDD9E2D189}" dt="2022-09-02T04:41:22.721" v="49" actId="20577"/>
          <ac:spMkLst>
            <pc:docMk/>
            <pc:sldMk cId="2054234188" sldId="274"/>
            <ac:spMk id="3" creationId="{F135293F-BE1C-7969-3F17-00A230924ACC}"/>
          </ac:spMkLst>
        </pc:spChg>
        <pc:spChg chg="add del">
          <ac:chgData name="MADNEETA SINGH" userId="ba487e41d220043c" providerId="LiveId" clId="{9B7E8463-776E-44DF-A0A4-28CDD9E2D189}" dt="2022-09-02T04:38:54.249" v="31"/>
          <ac:spMkLst>
            <pc:docMk/>
            <pc:sldMk cId="2054234188" sldId="274"/>
            <ac:spMk id="4" creationId="{2614A8A0-E6F9-2B9D-1488-673809BBFEF8}"/>
          </ac:spMkLst>
        </pc:spChg>
        <pc:spChg chg="add del">
          <ac:chgData name="MADNEETA SINGH" userId="ba487e41d220043c" providerId="LiveId" clId="{9B7E8463-776E-44DF-A0A4-28CDD9E2D189}" dt="2022-09-02T04:39:19.795" v="35"/>
          <ac:spMkLst>
            <pc:docMk/>
            <pc:sldMk cId="2054234188" sldId="274"/>
            <ac:spMk id="5" creationId="{44753570-8407-2C89-4395-F82BA52FC48A}"/>
          </ac:spMkLst>
        </pc:spChg>
        <pc:spChg chg="add mod">
          <ac:chgData name="MADNEETA SINGH" userId="ba487e41d220043c" providerId="LiveId" clId="{9B7E8463-776E-44DF-A0A4-28CDD9E2D189}" dt="2022-09-02T04:40:28.598" v="42" actId="1076"/>
          <ac:spMkLst>
            <pc:docMk/>
            <pc:sldMk cId="2054234188" sldId="274"/>
            <ac:spMk id="6" creationId="{B09F6E3E-F6BA-AF21-432C-131385E7E51E}"/>
          </ac:spMkLst>
        </pc:spChg>
        <pc:picChg chg="add mod modCrop">
          <ac:chgData name="MADNEETA SINGH" userId="ba487e41d220043c" providerId="LiveId" clId="{9B7E8463-776E-44DF-A0A4-28CDD9E2D189}" dt="2022-09-02T04:42:43.315" v="56" actId="14100"/>
          <ac:picMkLst>
            <pc:docMk/>
            <pc:sldMk cId="2054234188" sldId="274"/>
            <ac:picMk id="8" creationId="{F31236E5-8D7D-8BCE-06A3-231A5FF7813C}"/>
          </ac:picMkLst>
        </pc:picChg>
      </pc:sldChg>
      <pc:sldChg chg="addSp delSp modSp new mod">
        <pc:chgData name="MADNEETA SINGH" userId="ba487e41d220043c" providerId="LiveId" clId="{9B7E8463-776E-44DF-A0A4-28CDD9E2D189}" dt="2022-09-02T04:44:26.477" v="71" actId="113"/>
        <pc:sldMkLst>
          <pc:docMk/>
          <pc:sldMk cId="1656940011" sldId="275"/>
        </pc:sldMkLst>
        <pc:spChg chg="add del mod">
          <ac:chgData name="MADNEETA SINGH" userId="ba487e41d220043c" providerId="LiveId" clId="{9B7E8463-776E-44DF-A0A4-28CDD9E2D189}" dt="2022-09-02T04:44:26.477" v="71" actId="113"/>
          <ac:spMkLst>
            <pc:docMk/>
            <pc:sldMk cId="1656940011" sldId="275"/>
            <ac:spMk id="2" creationId="{09155D65-A00C-69D7-F758-D695B7B113AC}"/>
          </ac:spMkLst>
        </pc:spChg>
        <pc:spChg chg="mod">
          <ac:chgData name="MADNEETA SINGH" userId="ba487e41d220043c" providerId="LiveId" clId="{9B7E8463-776E-44DF-A0A4-28CDD9E2D189}" dt="2022-09-02T04:44:21.218" v="70" actId="255"/>
          <ac:spMkLst>
            <pc:docMk/>
            <pc:sldMk cId="1656940011" sldId="275"/>
            <ac:spMk id="3" creationId="{6A8E2537-99D3-3E65-216B-12FE31452326}"/>
          </ac:spMkLst>
        </pc:spChg>
      </pc:sldChg>
      <pc:sldChg chg="addSp modSp new mod">
        <pc:chgData name="MADNEETA SINGH" userId="ba487e41d220043c" providerId="LiveId" clId="{9B7E8463-776E-44DF-A0A4-28CDD9E2D189}" dt="2022-09-02T04:50:24.199" v="92" actId="14100"/>
        <pc:sldMkLst>
          <pc:docMk/>
          <pc:sldMk cId="2418606825" sldId="276"/>
        </pc:sldMkLst>
        <pc:spChg chg="mod">
          <ac:chgData name="MADNEETA SINGH" userId="ba487e41d220043c" providerId="LiveId" clId="{9B7E8463-776E-44DF-A0A4-28CDD9E2D189}" dt="2022-09-02T04:47:36.517" v="74" actId="113"/>
          <ac:spMkLst>
            <pc:docMk/>
            <pc:sldMk cId="2418606825" sldId="276"/>
            <ac:spMk id="2" creationId="{8EC58A42-7CFA-BB7C-CEC5-A78EBF9A6DDB}"/>
          </ac:spMkLst>
        </pc:spChg>
        <pc:spChg chg="mod">
          <ac:chgData name="MADNEETA SINGH" userId="ba487e41d220043c" providerId="LiveId" clId="{9B7E8463-776E-44DF-A0A4-28CDD9E2D189}" dt="2022-09-02T04:49:27.323" v="86" actId="20577"/>
          <ac:spMkLst>
            <pc:docMk/>
            <pc:sldMk cId="2418606825" sldId="276"/>
            <ac:spMk id="3" creationId="{63B377F7-89B6-B274-2C4A-3D5BAF0DCA67}"/>
          </ac:spMkLst>
        </pc:spChg>
        <pc:spChg chg="add mod">
          <ac:chgData name="MADNEETA SINGH" userId="ba487e41d220043c" providerId="LiveId" clId="{9B7E8463-776E-44DF-A0A4-28CDD9E2D189}" dt="2022-09-02T04:48:42.844" v="82" actId="255"/>
          <ac:spMkLst>
            <pc:docMk/>
            <pc:sldMk cId="2418606825" sldId="276"/>
            <ac:spMk id="4" creationId="{69CEB20A-0181-946D-9F92-F17CF3F717DE}"/>
          </ac:spMkLst>
        </pc:spChg>
        <pc:picChg chg="add mod modCrop">
          <ac:chgData name="MADNEETA SINGH" userId="ba487e41d220043c" providerId="LiveId" clId="{9B7E8463-776E-44DF-A0A4-28CDD9E2D189}" dt="2022-09-02T04:50:24.199" v="92" actId="14100"/>
          <ac:picMkLst>
            <pc:docMk/>
            <pc:sldMk cId="2418606825" sldId="276"/>
            <ac:picMk id="6" creationId="{360BD1AF-84BC-372C-7A3E-097EAEDFCFB6}"/>
          </ac:picMkLst>
        </pc:picChg>
      </pc:sldChg>
      <pc:sldChg chg="addSp delSp modSp new mod">
        <pc:chgData name="MADNEETA SINGH" userId="ba487e41d220043c" providerId="LiveId" clId="{9B7E8463-776E-44DF-A0A4-28CDD9E2D189}" dt="2022-09-02T04:53:08.458" v="125" actId="1076"/>
        <pc:sldMkLst>
          <pc:docMk/>
          <pc:sldMk cId="90384095" sldId="277"/>
        </pc:sldMkLst>
        <pc:spChg chg="del">
          <ac:chgData name="MADNEETA SINGH" userId="ba487e41d220043c" providerId="LiveId" clId="{9B7E8463-776E-44DF-A0A4-28CDD9E2D189}" dt="2022-09-02T04:50:36.177" v="94" actId="21"/>
          <ac:spMkLst>
            <pc:docMk/>
            <pc:sldMk cId="90384095" sldId="277"/>
            <ac:spMk id="2" creationId="{183FB27F-C5CF-A105-2312-C2C0AFBE31B4}"/>
          </ac:spMkLst>
        </pc:spChg>
        <pc:spChg chg="add del mod">
          <ac:chgData name="MADNEETA SINGH" userId="ba487e41d220043c" providerId="LiveId" clId="{9B7E8463-776E-44DF-A0A4-28CDD9E2D189}" dt="2022-09-02T04:51:51.886" v="118" actId="20577"/>
          <ac:spMkLst>
            <pc:docMk/>
            <pc:sldMk cId="90384095" sldId="277"/>
            <ac:spMk id="3" creationId="{1BC1D69A-8B2C-9C4A-8344-D1164B80619C}"/>
          </ac:spMkLst>
        </pc:spChg>
        <pc:spChg chg="add del mod">
          <ac:chgData name="MADNEETA SINGH" userId="ba487e41d220043c" providerId="LiveId" clId="{9B7E8463-776E-44DF-A0A4-28CDD9E2D189}" dt="2022-09-02T04:50:58.460" v="97"/>
          <ac:spMkLst>
            <pc:docMk/>
            <pc:sldMk cId="90384095" sldId="277"/>
            <ac:spMk id="4" creationId="{77E78B38-0920-88CB-E324-BDAE826601D0}"/>
          </ac:spMkLst>
        </pc:spChg>
        <pc:spChg chg="add del">
          <ac:chgData name="MADNEETA SINGH" userId="ba487e41d220043c" providerId="LiveId" clId="{9B7E8463-776E-44DF-A0A4-28CDD9E2D189}" dt="2022-09-02T04:51:33.713" v="101"/>
          <ac:spMkLst>
            <pc:docMk/>
            <pc:sldMk cId="90384095" sldId="277"/>
            <ac:spMk id="5" creationId="{BC6C8F49-6EAA-7ED7-67F6-F1039F294706}"/>
          </ac:spMkLst>
        </pc:spChg>
        <pc:picChg chg="add mod modCrop">
          <ac:chgData name="MADNEETA SINGH" userId="ba487e41d220043c" providerId="LiveId" clId="{9B7E8463-776E-44DF-A0A4-28CDD9E2D189}" dt="2022-09-02T04:53:08.458" v="125" actId="1076"/>
          <ac:picMkLst>
            <pc:docMk/>
            <pc:sldMk cId="90384095" sldId="277"/>
            <ac:picMk id="7" creationId="{0CEC64C2-D063-CAEC-B0AA-E3CDA3A03A02}"/>
          </ac:picMkLst>
        </pc:picChg>
      </pc:sldChg>
      <pc:sldChg chg="addSp delSp modSp new mod">
        <pc:chgData name="MADNEETA SINGH" userId="ba487e41d220043c" providerId="LiveId" clId="{9B7E8463-776E-44DF-A0A4-28CDD9E2D189}" dt="2022-09-13T05:46:08.059" v="202" actId="1076"/>
        <pc:sldMkLst>
          <pc:docMk/>
          <pc:sldMk cId="323407809" sldId="278"/>
        </pc:sldMkLst>
        <pc:spChg chg="del">
          <ac:chgData name="MADNEETA SINGH" userId="ba487e41d220043c" providerId="LiveId" clId="{9B7E8463-776E-44DF-A0A4-28CDD9E2D189}" dt="2022-09-13T05:41:11.195" v="127" actId="21"/>
          <ac:spMkLst>
            <pc:docMk/>
            <pc:sldMk cId="323407809" sldId="278"/>
            <ac:spMk id="2" creationId="{741B9758-EB6A-6D4A-40AD-EFAEA13123F9}"/>
          </ac:spMkLst>
        </pc:spChg>
        <pc:spChg chg="add del mod">
          <ac:chgData name="MADNEETA SINGH" userId="ba487e41d220043c" providerId="LiveId" clId="{9B7E8463-776E-44DF-A0A4-28CDD9E2D189}" dt="2022-09-13T05:46:03.155" v="201" actId="1076"/>
          <ac:spMkLst>
            <pc:docMk/>
            <pc:sldMk cId="323407809" sldId="278"/>
            <ac:spMk id="3" creationId="{3EEA0220-718D-48FE-3417-420D5BACF757}"/>
          </ac:spMkLst>
        </pc:spChg>
        <pc:spChg chg="add del mod">
          <ac:chgData name="MADNEETA SINGH" userId="ba487e41d220043c" providerId="LiveId" clId="{9B7E8463-776E-44DF-A0A4-28CDD9E2D189}" dt="2022-09-13T05:41:46.351" v="130"/>
          <ac:spMkLst>
            <pc:docMk/>
            <pc:sldMk cId="323407809" sldId="278"/>
            <ac:spMk id="4" creationId="{F7E8DE04-F42E-04A4-E3B4-D4495B569849}"/>
          </ac:spMkLst>
        </pc:spChg>
        <pc:spChg chg="add del">
          <ac:chgData name="MADNEETA SINGH" userId="ba487e41d220043c" providerId="LiveId" clId="{9B7E8463-776E-44DF-A0A4-28CDD9E2D189}" dt="2022-09-13T05:42:25.296" v="134"/>
          <ac:spMkLst>
            <pc:docMk/>
            <pc:sldMk cId="323407809" sldId="278"/>
            <ac:spMk id="5" creationId="{D781622A-9C4F-29EB-67D9-4A6A413E2FD8}"/>
          </ac:spMkLst>
        </pc:spChg>
        <pc:spChg chg="add del">
          <ac:chgData name="MADNEETA SINGH" userId="ba487e41d220043c" providerId="LiveId" clId="{9B7E8463-776E-44DF-A0A4-28CDD9E2D189}" dt="2022-09-13T05:42:59.634" v="137"/>
          <ac:spMkLst>
            <pc:docMk/>
            <pc:sldMk cId="323407809" sldId="278"/>
            <ac:spMk id="6" creationId="{DBFCEB22-32DD-0172-E3B6-F3409EF14C5D}"/>
          </ac:spMkLst>
        </pc:spChg>
        <pc:spChg chg="add mod">
          <ac:chgData name="MADNEETA SINGH" userId="ba487e41d220043c" providerId="LiveId" clId="{9B7E8463-776E-44DF-A0A4-28CDD9E2D189}" dt="2022-09-13T05:46:08.059" v="202" actId="1076"/>
          <ac:spMkLst>
            <pc:docMk/>
            <pc:sldMk cId="323407809" sldId="278"/>
            <ac:spMk id="7" creationId="{11C33D8B-F42E-3793-E474-3F1E95922497}"/>
          </ac:spMkLst>
        </pc:spChg>
      </pc:sldChg>
      <pc:sldChg chg="addSp modSp new mod">
        <pc:chgData name="MADNEETA SINGH" userId="ba487e41d220043c" providerId="LiveId" clId="{9B7E8463-776E-44DF-A0A4-28CDD9E2D189}" dt="2022-09-13T06:13:43.195" v="381" actId="113"/>
        <pc:sldMkLst>
          <pc:docMk/>
          <pc:sldMk cId="440622889" sldId="279"/>
        </pc:sldMkLst>
        <pc:spChg chg="mod">
          <ac:chgData name="MADNEETA SINGH" userId="ba487e41d220043c" providerId="LiveId" clId="{9B7E8463-776E-44DF-A0A4-28CDD9E2D189}" dt="2022-09-13T06:13:43.195" v="381" actId="113"/>
          <ac:spMkLst>
            <pc:docMk/>
            <pc:sldMk cId="440622889" sldId="279"/>
            <ac:spMk id="2" creationId="{DD6729BC-6D87-8C9E-91B6-E9DE84E0FAD8}"/>
          </ac:spMkLst>
        </pc:spChg>
        <pc:spChg chg="mod">
          <ac:chgData name="MADNEETA SINGH" userId="ba487e41d220043c" providerId="LiveId" clId="{9B7E8463-776E-44DF-A0A4-28CDD9E2D189}" dt="2022-09-13T05:56:08.158" v="243" actId="20577"/>
          <ac:spMkLst>
            <pc:docMk/>
            <pc:sldMk cId="440622889" sldId="279"/>
            <ac:spMk id="3" creationId="{DF8398C9-4DB3-0249-418F-AE735120DF64}"/>
          </ac:spMkLst>
        </pc:spChg>
        <pc:picChg chg="add mod modCrop">
          <ac:chgData name="MADNEETA SINGH" userId="ba487e41d220043c" providerId="LiveId" clId="{9B7E8463-776E-44DF-A0A4-28CDD9E2D189}" dt="2022-09-13T05:55:24.324" v="215" actId="1076"/>
          <ac:picMkLst>
            <pc:docMk/>
            <pc:sldMk cId="440622889" sldId="279"/>
            <ac:picMk id="5" creationId="{818D2249-27ED-2D1B-B471-43336C9AEC8F}"/>
          </ac:picMkLst>
        </pc:picChg>
      </pc:sldChg>
      <pc:sldChg chg="addSp delSp modSp new mod">
        <pc:chgData name="MADNEETA SINGH" userId="ba487e41d220043c" providerId="LiveId" clId="{9B7E8463-776E-44DF-A0A4-28CDD9E2D189}" dt="2022-09-13T06:09:39.691" v="367" actId="1076"/>
        <pc:sldMkLst>
          <pc:docMk/>
          <pc:sldMk cId="102914250" sldId="280"/>
        </pc:sldMkLst>
        <pc:spChg chg="del">
          <ac:chgData name="MADNEETA SINGH" userId="ba487e41d220043c" providerId="LiveId" clId="{9B7E8463-776E-44DF-A0A4-28CDD9E2D189}" dt="2022-09-13T06:03:37.211" v="246" actId="21"/>
          <ac:spMkLst>
            <pc:docMk/>
            <pc:sldMk cId="102914250" sldId="280"/>
            <ac:spMk id="2" creationId="{E5785909-0C3E-EE5A-5263-D01DD2179E59}"/>
          </ac:spMkLst>
        </pc:spChg>
        <pc:spChg chg="mod">
          <ac:chgData name="MADNEETA SINGH" userId="ba487e41d220043c" providerId="LiveId" clId="{9B7E8463-776E-44DF-A0A4-28CDD9E2D189}" dt="2022-09-13T06:09:39.691" v="367" actId="1076"/>
          <ac:spMkLst>
            <pc:docMk/>
            <pc:sldMk cId="102914250" sldId="280"/>
            <ac:spMk id="3" creationId="{4C124265-D7AB-9458-01F9-42DEA2EEA39A}"/>
          </ac:spMkLst>
        </pc:spChg>
        <pc:spChg chg="add mod">
          <ac:chgData name="MADNEETA SINGH" userId="ba487e41d220043c" providerId="LiveId" clId="{9B7E8463-776E-44DF-A0A4-28CDD9E2D189}" dt="2022-09-13T06:09:24.999" v="364" actId="1076"/>
          <ac:spMkLst>
            <pc:docMk/>
            <pc:sldMk cId="102914250" sldId="280"/>
            <ac:spMk id="5" creationId="{C73598C0-41CC-C9B7-5BE0-CC1AD3614108}"/>
          </ac:spMkLst>
        </pc:spChg>
        <pc:spChg chg="add del">
          <ac:chgData name="MADNEETA SINGH" userId="ba487e41d220043c" providerId="LiveId" clId="{9B7E8463-776E-44DF-A0A4-28CDD9E2D189}" dt="2022-09-13T06:04:16.967" v="256"/>
          <ac:spMkLst>
            <pc:docMk/>
            <pc:sldMk cId="102914250" sldId="280"/>
            <ac:spMk id="6" creationId="{F7AA2DDD-1FF1-35FD-8FD2-F1D2F30035DC}"/>
          </ac:spMkLst>
        </pc:spChg>
        <pc:spChg chg="add del">
          <ac:chgData name="MADNEETA SINGH" userId="ba487e41d220043c" providerId="LiveId" clId="{9B7E8463-776E-44DF-A0A4-28CDD9E2D189}" dt="2022-09-13T06:04:52.324" v="268"/>
          <ac:spMkLst>
            <pc:docMk/>
            <pc:sldMk cId="102914250" sldId="280"/>
            <ac:spMk id="7" creationId="{F188AC9F-1792-0C04-6026-6104431DB776}"/>
          </ac:spMkLst>
        </pc:spChg>
        <pc:spChg chg="add mod">
          <ac:chgData name="MADNEETA SINGH" userId="ba487e41d220043c" providerId="LiveId" clId="{9B7E8463-776E-44DF-A0A4-28CDD9E2D189}" dt="2022-09-13T06:09:33.832" v="366" actId="1076"/>
          <ac:spMkLst>
            <pc:docMk/>
            <pc:sldMk cId="102914250" sldId="280"/>
            <ac:spMk id="9" creationId="{2C7FF961-2A85-4977-3EF1-D435C6DBF4F6}"/>
          </ac:spMkLst>
        </pc:spChg>
      </pc:sldChg>
      <pc:sldChg chg="addSp delSp modSp new mod">
        <pc:chgData name="MADNEETA SINGH" userId="ba487e41d220043c" providerId="LiveId" clId="{9B7E8463-776E-44DF-A0A4-28CDD9E2D189}" dt="2022-09-13T06:11:43.950" v="380" actId="255"/>
        <pc:sldMkLst>
          <pc:docMk/>
          <pc:sldMk cId="3730693526" sldId="281"/>
        </pc:sldMkLst>
        <pc:spChg chg="del">
          <ac:chgData name="MADNEETA SINGH" userId="ba487e41d220043c" providerId="LiveId" clId="{9B7E8463-776E-44DF-A0A4-28CDD9E2D189}" dt="2022-09-13T06:07:18.936" v="289" actId="21"/>
          <ac:spMkLst>
            <pc:docMk/>
            <pc:sldMk cId="3730693526" sldId="281"/>
            <ac:spMk id="2" creationId="{2A601D41-F5B0-F2F8-4C03-463D1F56F535}"/>
          </ac:spMkLst>
        </pc:spChg>
        <pc:spChg chg="mod">
          <ac:chgData name="MADNEETA SINGH" userId="ba487e41d220043c" providerId="LiveId" clId="{9B7E8463-776E-44DF-A0A4-28CDD9E2D189}" dt="2022-09-13T06:08:08.236" v="315" actId="20577"/>
          <ac:spMkLst>
            <pc:docMk/>
            <pc:sldMk cId="3730693526" sldId="281"/>
            <ac:spMk id="3" creationId="{1B1DDD33-5871-C6EA-DE65-4108909D23D3}"/>
          </ac:spMkLst>
        </pc:spChg>
        <pc:spChg chg="add mod">
          <ac:chgData name="MADNEETA SINGH" userId="ba487e41d220043c" providerId="LiveId" clId="{9B7E8463-776E-44DF-A0A4-28CDD9E2D189}" dt="2022-09-13T06:10:22.448" v="372"/>
          <ac:spMkLst>
            <pc:docMk/>
            <pc:sldMk cId="3730693526" sldId="281"/>
            <ac:spMk id="7" creationId="{08F488D7-B675-8F39-2A7B-D09336AF77D7}"/>
          </ac:spMkLst>
        </pc:spChg>
        <pc:spChg chg="add mod">
          <ac:chgData name="MADNEETA SINGH" userId="ba487e41d220043c" providerId="LiveId" clId="{9B7E8463-776E-44DF-A0A4-28CDD9E2D189}" dt="2022-09-13T06:10:34.007" v="375" actId="1076"/>
          <ac:spMkLst>
            <pc:docMk/>
            <pc:sldMk cId="3730693526" sldId="281"/>
            <ac:spMk id="9" creationId="{CBAF01B8-2F81-7CEA-DC72-8B5468412F4B}"/>
          </ac:spMkLst>
        </pc:spChg>
        <pc:spChg chg="add mod">
          <ac:chgData name="MADNEETA SINGH" userId="ba487e41d220043c" providerId="LiveId" clId="{9B7E8463-776E-44DF-A0A4-28CDD9E2D189}" dt="2022-09-13T06:11:43.950" v="380" actId="255"/>
          <ac:spMkLst>
            <pc:docMk/>
            <pc:sldMk cId="3730693526" sldId="281"/>
            <ac:spMk id="11" creationId="{2051206F-FF66-250D-8F26-3595375AACA3}"/>
          </ac:spMkLst>
        </pc:spChg>
        <pc:picChg chg="add mod modCrop">
          <ac:chgData name="MADNEETA SINGH" userId="ba487e41d220043c" providerId="LiveId" clId="{9B7E8463-776E-44DF-A0A4-28CDD9E2D189}" dt="2022-09-13T06:10:28.634" v="374" actId="1076"/>
          <ac:picMkLst>
            <pc:docMk/>
            <pc:sldMk cId="3730693526" sldId="281"/>
            <ac:picMk id="5" creationId="{315A3A78-1E9F-0977-5DB9-C27F058A1CAE}"/>
          </ac:picMkLst>
        </pc:picChg>
      </pc:sldChg>
      <pc:sldChg chg="modSp new mod">
        <pc:chgData name="MADNEETA SINGH" userId="ba487e41d220043c" providerId="LiveId" clId="{9B7E8463-776E-44DF-A0A4-28CDD9E2D189}" dt="2022-09-13T06:38:13.182" v="411" actId="113"/>
        <pc:sldMkLst>
          <pc:docMk/>
          <pc:sldMk cId="789772409" sldId="282"/>
        </pc:sldMkLst>
        <pc:spChg chg="mod">
          <ac:chgData name="MADNEETA SINGH" userId="ba487e41d220043c" providerId="LiveId" clId="{9B7E8463-776E-44DF-A0A4-28CDD9E2D189}" dt="2022-09-13T06:38:13.182" v="411" actId="113"/>
          <ac:spMkLst>
            <pc:docMk/>
            <pc:sldMk cId="789772409" sldId="282"/>
            <ac:spMk id="2" creationId="{C6220E85-C380-DFDF-349D-EC2BEE0C340B}"/>
          </ac:spMkLst>
        </pc:spChg>
        <pc:spChg chg="mod">
          <ac:chgData name="MADNEETA SINGH" userId="ba487e41d220043c" providerId="LiveId" clId="{9B7E8463-776E-44DF-A0A4-28CDD9E2D189}" dt="2022-09-13T06:38:07.876" v="410" actId="20577"/>
          <ac:spMkLst>
            <pc:docMk/>
            <pc:sldMk cId="789772409" sldId="282"/>
            <ac:spMk id="3" creationId="{2AC2E31A-1C95-2C6F-CBF8-6AB1BF9DB5FF}"/>
          </ac:spMkLst>
        </pc:spChg>
      </pc:sldChg>
      <pc:sldChg chg="addSp delSp modSp new mod setBg">
        <pc:chgData name="MADNEETA SINGH" userId="ba487e41d220043c" providerId="LiveId" clId="{9B7E8463-776E-44DF-A0A4-28CDD9E2D189}" dt="2022-09-13T10:24:26.365" v="686" actId="5793"/>
        <pc:sldMkLst>
          <pc:docMk/>
          <pc:sldMk cId="1888656423" sldId="283"/>
        </pc:sldMkLst>
        <pc:spChg chg="del">
          <ac:chgData name="MADNEETA SINGH" userId="ba487e41d220043c" providerId="LiveId" clId="{9B7E8463-776E-44DF-A0A4-28CDD9E2D189}" dt="2022-09-13T06:38:49.659" v="413" actId="21"/>
          <ac:spMkLst>
            <pc:docMk/>
            <pc:sldMk cId="1888656423" sldId="283"/>
            <ac:spMk id="2" creationId="{1D5499EE-5BA7-A239-11F9-6B3889991016}"/>
          </ac:spMkLst>
        </pc:spChg>
        <pc:spChg chg="add del mod">
          <ac:chgData name="MADNEETA SINGH" userId="ba487e41d220043c" providerId="LiveId" clId="{9B7E8463-776E-44DF-A0A4-28CDD9E2D189}" dt="2022-09-13T10:24:26.365" v="686" actId="5793"/>
          <ac:spMkLst>
            <pc:docMk/>
            <pc:sldMk cId="1888656423" sldId="283"/>
            <ac:spMk id="3" creationId="{5BAE1726-8A75-6137-4B65-25977C25612E}"/>
          </ac:spMkLst>
        </pc:spChg>
        <pc:spChg chg="add del mod">
          <ac:chgData name="MADNEETA SINGH" userId="ba487e41d220043c" providerId="LiveId" clId="{9B7E8463-776E-44DF-A0A4-28CDD9E2D189}" dt="2022-09-13T06:38:54.982" v="416"/>
          <ac:spMkLst>
            <pc:docMk/>
            <pc:sldMk cId="1888656423" sldId="283"/>
            <ac:spMk id="4" creationId="{ED9F1F1B-E72E-30EF-6113-315D3447260C}"/>
          </ac:spMkLst>
        </pc:spChg>
        <pc:graphicFrameChg chg="add mod modGraphic">
          <ac:chgData name="MADNEETA SINGH" userId="ba487e41d220043c" providerId="LiveId" clId="{9B7E8463-776E-44DF-A0A4-28CDD9E2D189}" dt="2022-09-13T06:43:09.362" v="466" actId="113"/>
          <ac:graphicFrameMkLst>
            <pc:docMk/>
            <pc:sldMk cId="1888656423" sldId="283"/>
            <ac:graphicFrameMk id="5" creationId="{40FBF120-4BBB-7961-0142-0D603B027350}"/>
          </ac:graphicFrameMkLst>
        </pc:graphicFrameChg>
      </pc:sldChg>
      <pc:sldChg chg="addSp delSp modSp new mod">
        <pc:chgData name="MADNEETA SINGH" userId="ba487e41d220043c" providerId="LiveId" clId="{9B7E8463-776E-44DF-A0A4-28CDD9E2D189}" dt="2022-09-13T06:45:21.224" v="486" actId="14100"/>
        <pc:sldMkLst>
          <pc:docMk/>
          <pc:sldMk cId="1937241043" sldId="284"/>
        </pc:sldMkLst>
        <pc:spChg chg="del">
          <ac:chgData name="MADNEETA SINGH" userId="ba487e41d220043c" providerId="LiveId" clId="{9B7E8463-776E-44DF-A0A4-28CDD9E2D189}" dt="2022-09-13T06:43:37.222" v="468" actId="21"/>
          <ac:spMkLst>
            <pc:docMk/>
            <pc:sldMk cId="1937241043" sldId="284"/>
            <ac:spMk id="2" creationId="{FD302E4D-5A25-AFA5-45F3-4C8A725034B2}"/>
          </ac:spMkLst>
        </pc:spChg>
        <pc:spChg chg="add del mod">
          <ac:chgData name="MADNEETA SINGH" userId="ba487e41d220043c" providerId="LiveId" clId="{9B7E8463-776E-44DF-A0A4-28CDD9E2D189}" dt="2022-09-13T06:45:16.043" v="484" actId="1076"/>
          <ac:spMkLst>
            <pc:docMk/>
            <pc:sldMk cId="1937241043" sldId="284"/>
            <ac:spMk id="3" creationId="{F751BA24-ADBA-F221-7CE1-D28216049986}"/>
          </ac:spMkLst>
        </pc:spChg>
        <pc:spChg chg="add del mod">
          <ac:chgData name="MADNEETA SINGH" userId="ba487e41d220043c" providerId="LiveId" clId="{9B7E8463-776E-44DF-A0A4-28CDD9E2D189}" dt="2022-09-13T06:43:43.437" v="471"/>
          <ac:spMkLst>
            <pc:docMk/>
            <pc:sldMk cId="1937241043" sldId="284"/>
            <ac:spMk id="4" creationId="{721AC77A-A509-9A6C-D592-00DCAF71DF67}"/>
          </ac:spMkLst>
        </pc:spChg>
        <pc:picChg chg="add mod modCrop">
          <ac:chgData name="MADNEETA SINGH" userId="ba487e41d220043c" providerId="LiveId" clId="{9B7E8463-776E-44DF-A0A4-28CDD9E2D189}" dt="2022-09-13T06:45:21.224" v="486" actId="14100"/>
          <ac:picMkLst>
            <pc:docMk/>
            <pc:sldMk cId="1937241043" sldId="284"/>
            <ac:picMk id="6" creationId="{BD9AB589-3052-352F-12D1-9586E2A1A0AB}"/>
          </ac:picMkLst>
        </pc:picChg>
      </pc:sldChg>
      <pc:sldChg chg="addSp delSp modSp new mod setBg">
        <pc:chgData name="MADNEETA SINGH" userId="ba487e41d220043c" providerId="LiveId" clId="{9B7E8463-776E-44DF-A0A4-28CDD9E2D189}" dt="2022-09-13T06:51:07.372" v="535" actId="113"/>
        <pc:sldMkLst>
          <pc:docMk/>
          <pc:sldMk cId="2674249314" sldId="285"/>
        </pc:sldMkLst>
        <pc:spChg chg="del">
          <ac:chgData name="MADNEETA SINGH" userId="ba487e41d220043c" providerId="LiveId" clId="{9B7E8463-776E-44DF-A0A4-28CDD9E2D189}" dt="2022-09-13T06:45:39.149" v="489" actId="21"/>
          <ac:spMkLst>
            <pc:docMk/>
            <pc:sldMk cId="2674249314" sldId="285"/>
            <ac:spMk id="2" creationId="{80D00DD5-B096-C722-EE19-A565517F168F}"/>
          </ac:spMkLst>
        </pc:spChg>
        <pc:spChg chg="mod">
          <ac:chgData name="MADNEETA SINGH" userId="ba487e41d220043c" providerId="LiveId" clId="{9B7E8463-776E-44DF-A0A4-28CDD9E2D189}" dt="2022-09-13T06:51:07.372" v="535" actId="113"/>
          <ac:spMkLst>
            <pc:docMk/>
            <pc:sldMk cId="2674249314" sldId="285"/>
            <ac:spMk id="3" creationId="{69DC7CA3-83AC-6FD4-6EC6-BBBA6C400D0F}"/>
          </ac:spMkLst>
        </pc:spChg>
        <pc:graphicFrameChg chg="add mod modGraphic">
          <ac:chgData name="MADNEETA SINGH" userId="ba487e41d220043c" providerId="LiveId" clId="{9B7E8463-776E-44DF-A0A4-28CDD9E2D189}" dt="2022-09-13T06:47:42.969" v="506" actId="14100"/>
          <ac:graphicFrameMkLst>
            <pc:docMk/>
            <pc:sldMk cId="2674249314" sldId="285"/>
            <ac:graphicFrameMk id="4" creationId="{4A5A4CED-8A1D-77B3-7CAC-FB9F15747D30}"/>
          </ac:graphicFrameMkLst>
        </pc:graphicFrameChg>
      </pc:sldChg>
      <pc:sldChg chg="addSp delSp modSp new mod setBg">
        <pc:chgData name="MADNEETA SINGH" userId="ba487e41d220043c" providerId="LiveId" clId="{9B7E8463-776E-44DF-A0A4-28CDD9E2D189}" dt="2022-09-13T06:50:58.952" v="533" actId="113"/>
        <pc:sldMkLst>
          <pc:docMk/>
          <pc:sldMk cId="1016149453" sldId="286"/>
        </pc:sldMkLst>
        <pc:spChg chg="del">
          <ac:chgData name="MADNEETA SINGH" userId="ba487e41d220043c" providerId="LiveId" clId="{9B7E8463-776E-44DF-A0A4-28CDD9E2D189}" dt="2022-09-13T06:49:07.315" v="511" actId="21"/>
          <ac:spMkLst>
            <pc:docMk/>
            <pc:sldMk cId="1016149453" sldId="286"/>
            <ac:spMk id="2" creationId="{FF96D34B-231B-A9F5-37D3-5203EF5134B6}"/>
          </ac:spMkLst>
        </pc:spChg>
        <pc:spChg chg="mod">
          <ac:chgData name="MADNEETA SINGH" userId="ba487e41d220043c" providerId="LiveId" clId="{9B7E8463-776E-44DF-A0A4-28CDD9E2D189}" dt="2022-09-13T06:50:58.952" v="533" actId="113"/>
          <ac:spMkLst>
            <pc:docMk/>
            <pc:sldMk cId="1016149453" sldId="286"/>
            <ac:spMk id="3" creationId="{2F741E3E-4473-8FA8-BBB3-46001560B021}"/>
          </ac:spMkLst>
        </pc:spChg>
        <pc:graphicFrameChg chg="add mod modGraphic">
          <ac:chgData name="MADNEETA SINGH" userId="ba487e41d220043c" providerId="LiveId" clId="{9B7E8463-776E-44DF-A0A4-28CDD9E2D189}" dt="2022-09-13T06:49:56.123" v="518" actId="14100"/>
          <ac:graphicFrameMkLst>
            <pc:docMk/>
            <pc:sldMk cId="1016149453" sldId="286"/>
            <ac:graphicFrameMk id="4" creationId="{BF25BFCB-F7EE-7476-12D1-9E05E8DE1857}"/>
          </ac:graphicFrameMkLst>
        </pc:graphicFrameChg>
      </pc:sldChg>
      <pc:sldChg chg="addSp delSp modSp new mod setBg">
        <pc:chgData name="MADNEETA SINGH" userId="ba487e41d220043c" providerId="LiveId" clId="{9B7E8463-776E-44DF-A0A4-28CDD9E2D189}" dt="2022-09-13T06:53:34.093" v="559" actId="1076"/>
        <pc:sldMkLst>
          <pc:docMk/>
          <pc:sldMk cId="3007958746" sldId="287"/>
        </pc:sldMkLst>
        <pc:spChg chg="del">
          <ac:chgData name="MADNEETA SINGH" userId="ba487e41d220043c" providerId="LiveId" clId="{9B7E8463-776E-44DF-A0A4-28CDD9E2D189}" dt="2022-09-13T06:51:43.982" v="539" actId="21"/>
          <ac:spMkLst>
            <pc:docMk/>
            <pc:sldMk cId="3007958746" sldId="287"/>
            <ac:spMk id="2" creationId="{E65A6315-9C93-7740-97BE-E09D10AC4801}"/>
          </ac:spMkLst>
        </pc:spChg>
        <pc:spChg chg="mod">
          <ac:chgData name="MADNEETA SINGH" userId="ba487e41d220043c" providerId="LiveId" clId="{9B7E8463-776E-44DF-A0A4-28CDD9E2D189}" dt="2022-09-13T06:53:20.968" v="557" actId="14100"/>
          <ac:spMkLst>
            <pc:docMk/>
            <pc:sldMk cId="3007958746" sldId="287"/>
            <ac:spMk id="3" creationId="{74BCD399-E366-5C98-50AF-67C84A2C646E}"/>
          </ac:spMkLst>
        </pc:spChg>
        <pc:graphicFrameChg chg="add mod modGraphic">
          <ac:chgData name="MADNEETA SINGH" userId="ba487e41d220043c" providerId="LiveId" clId="{9B7E8463-776E-44DF-A0A4-28CDD9E2D189}" dt="2022-09-13T06:52:51.232" v="550" actId="14100"/>
          <ac:graphicFrameMkLst>
            <pc:docMk/>
            <pc:sldMk cId="3007958746" sldId="287"/>
            <ac:graphicFrameMk id="4" creationId="{775EB08D-A87D-CC97-A94F-C949078792D4}"/>
          </ac:graphicFrameMkLst>
        </pc:graphicFrameChg>
        <pc:graphicFrameChg chg="add mod">
          <ac:chgData name="MADNEETA SINGH" userId="ba487e41d220043c" providerId="LiveId" clId="{9B7E8463-776E-44DF-A0A4-28CDD9E2D189}" dt="2022-09-13T06:53:34.093" v="559" actId="1076"/>
          <ac:graphicFrameMkLst>
            <pc:docMk/>
            <pc:sldMk cId="3007958746" sldId="287"/>
            <ac:graphicFrameMk id="5" creationId="{317FC00A-ABFE-38FE-8270-38B53A7EA1B5}"/>
          </ac:graphicFrameMkLst>
        </pc:graphicFrameChg>
      </pc:sldChg>
      <pc:sldChg chg="addSp delSp modSp new mod">
        <pc:chgData name="MADNEETA SINGH" userId="ba487e41d220043c" providerId="LiveId" clId="{9B7E8463-776E-44DF-A0A4-28CDD9E2D189}" dt="2022-09-13T07:26:24.776" v="595" actId="14100"/>
        <pc:sldMkLst>
          <pc:docMk/>
          <pc:sldMk cId="3933096184" sldId="288"/>
        </pc:sldMkLst>
        <pc:spChg chg="add del mod">
          <ac:chgData name="MADNEETA SINGH" userId="ba487e41d220043c" providerId="LiveId" clId="{9B7E8463-776E-44DF-A0A4-28CDD9E2D189}" dt="2022-09-13T07:25:43.786" v="589" actId="1076"/>
          <ac:spMkLst>
            <pc:docMk/>
            <pc:sldMk cId="3933096184" sldId="288"/>
            <ac:spMk id="2" creationId="{AF0854F1-2CCA-3E37-6EBA-DC6900C783B5}"/>
          </ac:spMkLst>
        </pc:spChg>
        <pc:spChg chg="mod">
          <ac:chgData name="MADNEETA SINGH" userId="ba487e41d220043c" providerId="LiveId" clId="{9B7E8463-776E-44DF-A0A4-28CDD9E2D189}" dt="2022-09-13T07:25:50.894" v="590" actId="255"/>
          <ac:spMkLst>
            <pc:docMk/>
            <pc:sldMk cId="3933096184" sldId="288"/>
            <ac:spMk id="3" creationId="{8D5BD46F-4D4F-8851-57D5-2F7DEB9AC732}"/>
          </ac:spMkLst>
        </pc:spChg>
        <pc:picChg chg="add mod modCrop">
          <ac:chgData name="MADNEETA SINGH" userId="ba487e41d220043c" providerId="LiveId" clId="{9B7E8463-776E-44DF-A0A4-28CDD9E2D189}" dt="2022-09-13T07:26:24.776" v="595" actId="14100"/>
          <ac:picMkLst>
            <pc:docMk/>
            <pc:sldMk cId="3933096184" sldId="288"/>
            <ac:picMk id="5" creationId="{55CE7AEA-80C4-7E61-0D37-4EF804373203}"/>
          </ac:picMkLst>
        </pc:picChg>
      </pc:sldChg>
      <pc:sldChg chg="addSp modSp new mod">
        <pc:chgData name="MADNEETA SINGH" userId="ba487e41d220043c" providerId="LiveId" clId="{9B7E8463-776E-44DF-A0A4-28CDD9E2D189}" dt="2022-09-13T07:27:29.274" v="605" actId="14100"/>
        <pc:sldMkLst>
          <pc:docMk/>
          <pc:sldMk cId="2836972670" sldId="289"/>
        </pc:sldMkLst>
        <pc:spChg chg="mod">
          <ac:chgData name="MADNEETA SINGH" userId="ba487e41d220043c" providerId="LiveId" clId="{9B7E8463-776E-44DF-A0A4-28CDD9E2D189}" dt="2022-09-13T07:26:40.215" v="598" actId="113"/>
          <ac:spMkLst>
            <pc:docMk/>
            <pc:sldMk cId="2836972670" sldId="289"/>
            <ac:spMk id="2" creationId="{1A9CDBE7-891A-7E75-2294-9F1ACB665DEC}"/>
          </ac:spMkLst>
        </pc:spChg>
        <pc:spChg chg="mod">
          <ac:chgData name="MADNEETA SINGH" userId="ba487e41d220043c" providerId="LiveId" clId="{9B7E8463-776E-44DF-A0A4-28CDD9E2D189}" dt="2022-09-13T07:26:55.255" v="600" actId="255"/>
          <ac:spMkLst>
            <pc:docMk/>
            <pc:sldMk cId="2836972670" sldId="289"/>
            <ac:spMk id="3" creationId="{92B92530-C194-250E-3324-5015E8DCF5D7}"/>
          </ac:spMkLst>
        </pc:spChg>
        <pc:picChg chg="add mod modCrop">
          <ac:chgData name="MADNEETA SINGH" userId="ba487e41d220043c" providerId="LiveId" clId="{9B7E8463-776E-44DF-A0A4-28CDD9E2D189}" dt="2022-09-13T07:27:29.274" v="605" actId="14100"/>
          <ac:picMkLst>
            <pc:docMk/>
            <pc:sldMk cId="2836972670" sldId="289"/>
            <ac:picMk id="5" creationId="{475289F5-6D23-4EA5-3504-2F6D32BD0326}"/>
          </ac:picMkLst>
        </pc:picChg>
      </pc:sldChg>
      <pc:sldChg chg="addSp delSp modSp new mod">
        <pc:chgData name="MADNEETA SINGH" userId="ba487e41d220043c" providerId="LiveId" clId="{9B7E8463-776E-44DF-A0A4-28CDD9E2D189}" dt="2022-09-13T07:37:49.502" v="681" actId="1036"/>
        <pc:sldMkLst>
          <pc:docMk/>
          <pc:sldMk cId="1754090060" sldId="290"/>
        </pc:sldMkLst>
        <pc:spChg chg="mod">
          <ac:chgData name="MADNEETA SINGH" userId="ba487e41d220043c" providerId="LiveId" clId="{9B7E8463-776E-44DF-A0A4-28CDD9E2D189}" dt="2022-09-13T07:27:52.717" v="608" actId="113"/>
          <ac:spMkLst>
            <pc:docMk/>
            <pc:sldMk cId="1754090060" sldId="290"/>
            <ac:spMk id="2" creationId="{1E8D2913-90BF-B855-A378-114E863574A3}"/>
          </ac:spMkLst>
        </pc:spChg>
        <pc:spChg chg="add del mod">
          <ac:chgData name="MADNEETA SINGH" userId="ba487e41d220043c" providerId="LiveId" clId="{9B7E8463-776E-44DF-A0A4-28CDD9E2D189}" dt="2022-09-13T07:30:34.103" v="675" actId="255"/>
          <ac:spMkLst>
            <pc:docMk/>
            <pc:sldMk cId="1754090060" sldId="290"/>
            <ac:spMk id="3" creationId="{81877B43-6823-3EBD-0E13-5DC8CDCF2CF3}"/>
          </ac:spMkLst>
        </pc:spChg>
        <pc:spChg chg="add del mod">
          <ac:chgData name="MADNEETA SINGH" userId="ba487e41d220043c" providerId="LiveId" clId="{9B7E8463-776E-44DF-A0A4-28CDD9E2D189}" dt="2022-09-13T07:28:05.587" v="611"/>
          <ac:spMkLst>
            <pc:docMk/>
            <pc:sldMk cId="1754090060" sldId="290"/>
            <ac:spMk id="4" creationId="{20E41956-DFFE-475D-07BB-9F37A4AB7926}"/>
          </ac:spMkLst>
        </pc:spChg>
        <pc:picChg chg="add mod modCrop">
          <ac:chgData name="MADNEETA SINGH" userId="ba487e41d220043c" providerId="LiveId" clId="{9B7E8463-776E-44DF-A0A4-28CDD9E2D189}" dt="2022-09-13T07:37:49.502" v="681" actId="1036"/>
          <ac:picMkLst>
            <pc:docMk/>
            <pc:sldMk cId="1754090060" sldId="290"/>
            <ac:picMk id="6" creationId="{E00D0A32-71B1-12B8-C454-C977B21F8691}"/>
          </ac:picMkLst>
        </pc:picChg>
      </pc:sldChg>
      <pc:sldChg chg="addSp modSp mod">
        <pc:chgData name="MADNEETA SINGH" userId="ba487e41d220043c" providerId="LiveId" clId="{9B7E8463-776E-44DF-A0A4-28CDD9E2D189}" dt="2022-09-15T07:51:28.253" v="693" actId="1076"/>
        <pc:sldMkLst>
          <pc:docMk/>
          <pc:sldMk cId="2671561107" sldId="302"/>
        </pc:sldMkLst>
        <pc:picChg chg="add mod modCrop">
          <ac:chgData name="MADNEETA SINGH" userId="ba487e41d220043c" providerId="LiveId" clId="{9B7E8463-776E-44DF-A0A4-28CDD9E2D189}" dt="2022-09-15T07:51:28.253" v="693" actId="1076"/>
          <ac:picMkLst>
            <pc:docMk/>
            <pc:sldMk cId="2671561107" sldId="302"/>
            <ac:picMk id="4" creationId="{0548C955-AD06-EA91-50CB-C28762BB27D6}"/>
          </ac:picMkLst>
        </pc:picChg>
      </pc:sldChg>
      <pc:sldChg chg="delSp modSp new mod">
        <pc:chgData name="MADNEETA SINGH" userId="ba487e41d220043c" providerId="LiveId" clId="{9B7E8463-776E-44DF-A0A4-28CDD9E2D189}" dt="2022-09-15T07:54:01.259" v="733" actId="1076"/>
        <pc:sldMkLst>
          <pc:docMk/>
          <pc:sldMk cId="3332516169" sldId="303"/>
        </pc:sldMkLst>
        <pc:spChg chg="del">
          <ac:chgData name="MADNEETA SINGH" userId="ba487e41d220043c" providerId="LiveId" clId="{9B7E8463-776E-44DF-A0A4-28CDD9E2D189}" dt="2022-09-15T07:52:05.166" v="696" actId="21"/>
          <ac:spMkLst>
            <pc:docMk/>
            <pc:sldMk cId="3332516169" sldId="303"/>
            <ac:spMk id="2" creationId="{7392182A-7357-CFCF-3F62-53AF141F6D4F}"/>
          </ac:spMkLst>
        </pc:spChg>
        <pc:spChg chg="mod">
          <ac:chgData name="MADNEETA SINGH" userId="ba487e41d220043c" providerId="LiveId" clId="{9B7E8463-776E-44DF-A0A4-28CDD9E2D189}" dt="2022-09-15T07:54:01.259" v="733" actId="1076"/>
          <ac:spMkLst>
            <pc:docMk/>
            <pc:sldMk cId="3332516169" sldId="303"/>
            <ac:spMk id="3" creationId="{827C428E-79E5-4E08-51D3-30A5512E8BA5}"/>
          </ac:spMkLst>
        </pc:spChg>
      </pc:sldChg>
      <pc:sldChg chg="addSp delSp modSp new mod">
        <pc:chgData name="MADNEETA SINGH" userId="ba487e41d220043c" providerId="LiveId" clId="{9B7E8463-776E-44DF-A0A4-28CDD9E2D189}" dt="2022-09-15T07:56:22.132" v="751" actId="20577"/>
        <pc:sldMkLst>
          <pc:docMk/>
          <pc:sldMk cId="3734358387" sldId="304"/>
        </pc:sldMkLst>
        <pc:spChg chg="del">
          <ac:chgData name="MADNEETA SINGH" userId="ba487e41d220043c" providerId="LiveId" clId="{9B7E8463-776E-44DF-A0A4-28CDD9E2D189}" dt="2022-09-15T07:55:19.431" v="739" actId="21"/>
          <ac:spMkLst>
            <pc:docMk/>
            <pc:sldMk cId="3734358387" sldId="304"/>
            <ac:spMk id="2" creationId="{9BC668D3-18FC-B4FF-E43F-D5039489682A}"/>
          </ac:spMkLst>
        </pc:spChg>
        <pc:spChg chg="del">
          <ac:chgData name="MADNEETA SINGH" userId="ba487e41d220043c" providerId="LiveId" clId="{9B7E8463-776E-44DF-A0A4-28CDD9E2D189}" dt="2022-09-15T07:55:23.615" v="740" actId="21"/>
          <ac:spMkLst>
            <pc:docMk/>
            <pc:sldMk cId="3734358387" sldId="304"/>
            <ac:spMk id="3" creationId="{2B0CD8BB-3580-F8E9-78C3-5AF4DFF0E2A4}"/>
          </ac:spMkLst>
        </pc:spChg>
        <pc:spChg chg="add mod">
          <ac:chgData name="MADNEETA SINGH" userId="ba487e41d220043c" providerId="LiveId" clId="{9B7E8463-776E-44DF-A0A4-28CDD9E2D189}" dt="2022-09-15T07:56:22.132" v="751" actId="20577"/>
          <ac:spMkLst>
            <pc:docMk/>
            <pc:sldMk cId="3734358387" sldId="304"/>
            <ac:spMk id="7" creationId="{578EEAD6-CCCC-04DD-26AB-8E0D885FDF5C}"/>
          </ac:spMkLst>
        </pc:spChg>
        <pc:picChg chg="add mod modCrop">
          <ac:chgData name="MADNEETA SINGH" userId="ba487e41d220043c" providerId="LiveId" clId="{9B7E8463-776E-44DF-A0A4-28CDD9E2D189}" dt="2022-09-15T07:55:53.563" v="747" actId="14100"/>
          <ac:picMkLst>
            <pc:docMk/>
            <pc:sldMk cId="3734358387" sldId="304"/>
            <ac:picMk id="5" creationId="{50125DC5-71BA-660C-5A1A-52EE2DEAAC1F}"/>
          </ac:picMkLst>
        </pc:picChg>
      </pc:sldChg>
      <pc:sldChg chg="addSp delSp modSp new mod">
        <pc:chgData name="MADNEETA SINGH" userId="ba487e41d220043c" providerId="LiveId" clId="{9B7E8463-776E-44DF-A0A4-28CDD9E2D189}" dt="2022-09-15T09:02:09.219" v="783" actId="1076"/>
        <pc:sldMkLst>
          <pc:docMk/>
          <pc:sldMk cId="2303709662" sldId="305"/>
        </pc:sldMkLst>
        <pc:spChg chg="del">
          <ac:chgData name="MADNEETA SINGH" userId="ba487e41d220043c" providerId="LiveId" clId="{9B7E8463-776E-44DF-A0A4-28CDD9E2D189}" dt="2022-09-15T08:58:13.940" v="754" actId="21"/>
          <ac:spMkLst>
            <pc:docMk/>
            <pc:sldMk cId="2303709662" sldId="305"/>
            <ac:spMk id="2" creationId="{3D094F3B-8138-40E9-1481-8135C2477948}"/>
          </ac:spMkLst>
        </pc:spChg>
        <pc:spChg chg="mod">
          <ac:chgData name="MADNEETA SINGH" userId="ba487e41d220043c" providerId="LiveId" clId="{9B7E8463-776E-44DF-A0A4-28CDD9E2D189}" dt="2022-09-15T09:02:09.219" v="783" actId="1076"/>
          <ac:spMkLst>
            <pc:docMk/>
            <pc:sldMk cId="2303709662" sldId="305"/>
            <ac:spMk id="3" creationId="{84523D58-D2F0-51EC-3496-2BE6907A8D6C}"/>
          </ac:spMkLst>
        </pc:spChg>
        <pc:picChg chg="add mod modCrop">
          <ac:chgData name="MADNEETA SINGH" userId="ba487e41d220043c" providerId="LiveId" clId="{9B7E8463-776E-44DF-A0A4-28CDD9E2D189}" dt="2022-09-15T09:01:56.595" v="782" actId="14100"/>
          <ac:picMkLst>
            <pc:docMk/>
            <pc:sldMk cId="2303709662" sldId="305"/>
            <ac:picMk id="5" creationId="{922265A4-A12C-AB3A-A94B-6EBEDD087DF3}"/>
          </ac:picMkLst>
        </pc:picChg>
        <pc:picChg chg="add mod modCrop">
          <ac:chgData name="MADNEETA SINGH" userId="ba487e41d220043c" providerId="LiveId" clId="{9B7E8463-776E-44DF-A0A4-28CDD9E2D189}" dt="2022-09-15T09:01:41.397" v="780" actId="14100"/>
          <ac:picMkLst>
            <pc:docMk/>
            <pc:sldMk cId="2303709662" sldId="305"/>
            <ac:picMk id="7" creationId="{9CCD6FCD-3FA5-CF7D-B014-541427E7DDB3}"/>
          </ac:picMkLst>
        </pc:picChg>
      </pc:sldChg>
      <pc:sldChg chg="addSp delSp modSp new mod">
        <pc:chgData name="MADNEETA SINGH" userId="ba487e41d220043c" providerId="LiveId" clId="{9B7E8463-776E-44DF-A0A4-28CDD9E2D189}" dt="2022-09-15T09:03:06.572" v="791" actId="14100"/>
        <pc:sldMkLst>
          <pc:docMk/>
          <pc:sldMk cId="719743866" sldId="306"/>
        </pc:sldMkLst>
        <pc:spChg chg="del">
          <ac:chgData name="MADNEETA SINGH" userId="ba487e41d220043c" providerId="LiveId" clId="{9B7E8463-776E-44DF-A0A4-28CDD9E2D189}" dt="2022-09-15T09:02:58.491" v="788" actId="21"/>
          <ac:spMkLst>
            <pc:docMk/>
            <pc:sldMk cId="719743866" sldId="306"/>
            <ac:spMk id="2" creationId="{48C0F0E3-AE32-CFC0-B34E-89357F237350}"/>
          </ac:spMkLst>
        </pc:spChg>
        <pc:spChg chg="del">
          <ac:chgData name="MADNEETA SINGH" userId="ba487e41d220043c" providerId="LiveId" clId="{9B7E8463-776E-44DF-A0A4-28CDD9E2D189}" dt="2022-09-15T09:03:01.631" v="789" actId="21"/>
          <ac:spMkLst>
            <pc:docMk/>
            <pc:sldMk cId="719743866" sldId="306"/>
            <ac:spMk id="3" creationId="{243A4FD2-0A36-DC0B-13B6-C67849318437}"/>
          </ac:spMkLst>
        </pc:spChg>
        <pc:picChg chg="add mod modCrop">
          <ac:chgData name="MADNEETA SINGH" userId="ba487e41d220043c" providerId="LiveId" clId="{9B7E8463-776E-44DF-A0A4-28CDD9E2D189}" dt="2022-09-15T09:03:06.572" v="791" actId="14100"/>
          <ac:picMkLst>
            <pc:docMk/>
            <pc:sldMk cId="719743866" sldId="306"/>
            <ac:picMk id="5" creationId="{029D6251-851E-3485-1976-A25C632501A2}"/>
          </ac:picMkLst>
        </pc:picChg>
      </pc:sldChg>
      <pc:sldChg chg="modSp new mod">
        <pc:chgData name="MADNEETA SINGH" userId="ba487e41d220043c" providerId="LiveId" clId="{9B7E8463-776E-44DF-A0A4-28CDD9E2D189}" dt="2022-09-15T10:01:19.744" v="878"/>
        <pc:sldMkLst>
          <pc:docMk/>
          <pc:sldMk cId="4065587973" sldId="307"/>
        </pc:sldMkLst>
        <pc:spChg chg="mod">
          <ac:chgData name="MADNEETA SINGH" userId="ba487e41d220043c" providerId="LiveId" clId="{9B7E8463-776E-44DF-A0A4-28CDD9E2D189}" dt="2022-09-15T09:51:40.711" v="793"/>
          <ac:spMkLst>
            <pc:docMk/>
            <pc:sldMk cId="4065587973" sldId="307"/>
            <ac:spMk id="2" creationId="{329D7481-E8EA-3AE2-B7DD-511187EF37A5}"/>
          </ac:spMkLst>
        </pc:spChg>
        <pc:spChg chg="mod">
          <ac:chgData name="MADNEETA SINGH" userId="ba487e41d220043c" providerId="LiveId" clId="{9B7E8463-776E-44DF-A0A4-28CDD9E2D189}" dt="2022-09-15T10:01:19.744" v="878"/>
          <ac:spMkLst>
            <pc:docMk/>
            <pc:sldMk cId="4065587973" sldId="307"/>
            <ac:spMk id="3" creationId="{9CEC2AB6-F544-C8D9-2E56-83407731C0C9}"/>
          </ac:spMkLst>
        </pc:spChg>
      </pc:sldChg>
      <pc:sldChg chg="delSp modSp new mod">
        <pc:chgData name="MADNEETA SINGH" userId="ba487e41d220043c" providerId="LiveId" clId="{9B7E8463-776E-44DF-A0A4-28CDD9E2D189}" dt="2022-09-15T10:00:43.868" v="876" actId="255"/>
        <pc:sldMkLst>
          <pc:docMk/>
          <pc:sldMk cId="3803762220" sldId="308"/>
        </pc:sldMkLst>
        <pc:spChg chg="del">
          <ac:chgData name="MADNEETA SINGH" userId="ba487e41d220043c" providerId="LiveId" clId="{9B7E8463-776E-44DF-A0A4-28CDD9E2D189}" dt="2022-09-15T09:53:21.046" v="804" actId="21"/>
          <ac:spMkLst>
            <pc:docMk/>
            <pc:sldMk cId="3803762220" sldId="308"/>
            <ac:spMk id="2" creationId="{F0DBB6A6-663D-A1D0-F834-D3F48FA29836}"/>
          </ac:spMkLst>
        </pc:spChg>
        <pc:spChg chg="mod">
          <ac:chgData name="MADNEETA SINGH" userId="ba487e41d220043c" providerId="LiveId" clId="{9B7E8463-776E-44DF-A0A4-28CDD9E2D189}" dt="2022-09-15T10:00:43.868" v="876" actId="255"/>
          <ac:spMkLst>
            <pc:docMk/>
            <pc:sldMk cId="3803762220" sldId="308"/>
            <ac:spMk id="3" creationId="{63AA084E-27AE-01A9-A4AC-DF57A1EB85E7}"/>
          </ac:spMkLst>
        </pc:spChg>
      </pc:sldChg>
      <pc:sldChg chg="addSp delSp modSp new mod">
        <pc:chgData name="MADNEETA SINGH" userId="ba487e41d220043c" providerId="LiveId" clId="{9B7E8463-776E-44DF-A0A4-28CDD9E2D189}" dt="2022-09-15T10:03:17.418" v="897" actId="20577"/>
        <pc:sldMkLst>
          <pc:docMk/>
          <pc:sldMk cId="3326244195" sldId="309"/>
        </pc:sldMkLst>
        <pc:spChg chg="del">
          <ac:chgData name="MADNEETA SINGH" userId="ba487e41d220043c" providerId="LiveId" clId="{9B7E8463-776E-44DF-A0A4-28CDD9E2D189}" dt="2022-09-15T10:01:29.118" v="880" actId="21"/>
          <ac:spMkLst>
            <pc:docMk/>
            <pc:sldMk cId="3326244195" sldId="309"/>
            <ac:spMk id="2" creationId="{1B7EFC67-0C01-ABE3-A606-0ABE87B1BDFE}"/>
          </ac:spMkLst>
        </pc:spChg>
        <pc:spChg chg="del">
          <ac:chgData name="MADNEETA SINGH" userId="ba487e41d220043c" providerId="LiveId" clId="{9B7E8463-776E-44DF-A0A4-28CDD9E2D189}" dt="2022-09-15T10:02:25.179" v="884" actId="21"/>
          <ac:spMkLst>
            <pc:docMk/>
            <pc:sldMk cId="3326244195" sldId="309"/>
            <ac:spMk id="3" creationId="{BF8994DF-1594-9854-B468-8C0ADECE0660}"/>
          </ac:spMkLst>
        </pc:spChg>
        <pc:spChg chg="add mod">
          <ac:chgData name="MADNEETA SINGH" userId="ba487e41d220043c" providerId="LiveId" clId="{9B7E8463-776E-44DF-A0A4-28CDD9E2D189}" dt="2022-09-15T10:03:17.418" v="897" actId="20577"/>
          <ac:spMkLst>
            <pc:docMk/>
            <pc:sldMk cId="3326244195" sldId="309"/>
            <ac:spMk id="4" creationId="{1ED5BF9B-ECCA-6A8C-FCE0-7D0A95321445}"/>
          </ac:spMkLst>
        </pc:spChg>
      </pc:sldChg>
      <pc:sldChg chg="addSp delSp modSp new del mod">
        <pc:chgData name="MADNEETA SINGH" userId="ba487e41d220043c" providerId="LiveId" clId="{9B7E8463-776E-44DF-A0A4-28CDD9E2D189}" dt="2022-09-15T09:58:53.208" v="853" actId="680"/>
        <pc:sldMkLst>
          <pc:docMk/>
          <pc:sldMk cId="3852181221" sldId="309"/>
        </pc:sldMkLst>
        <pc:spChg chg="add del mod">
          <ac:chgData name="MADNEETA SINGH" userId="ba487e41d220043c" providerId="LiveId" clId="{9B7E8463-776E-44DF-A0A4-28CDD9E2D189}" dt="2022-09-15T09:58:52.708" v="852" actId="22"/>
          <ac:spMkLst>
            <pc:docMk/>
            <pc:sldMk cId="3852181221" sldId="309"/>
            <ac:spMk id="5" creationId="{0592B0B9-4685-8E17-BFF3-656813E23AFF}"/>
          </ac:spMkLst>
        </pc:spChg>
      </pc:sldChg>
      <pc:sldChg chg="delSp modSp new mod">
        <pc:chgData name="MADNEETA SINGH" userId="ba487e41d220043c" providerId="LiveId" clId="{9B7E8463-776E-44DF-A0A4-28CDD9E2D189}" dt="2022-09-15T10:03:50.408" v="904" actId="1076"/>
        <pc:sldMkLst>
          <pc:docMk/>
          <pc:sldMk cId="2990054905" sldId="310"/>
        </pc:sldMkLst>
        <pc:spChg chg="del">
          <ac:chgData name="MADNEETA SINGH" userId="ba487e41d220043c" providerId="LiveId" clId="{9B7E8463-776E-44DF-A0A4-28CDD9E2D189}" dt="2022-09-15T10:03:26.288" v="898" actId="21"/>
          <ac:spMkLst>
            <pc:docMk/>
            <pc:sldMk cId="2990054905" sldId="310"/>
            <ac:spMk id="2" creationId="{23229840-3410-FDBE-4179-B8D0370F4D34}"/>
          </ac:spMkLst>
        </pc:spChg>
        <pc:spChg chg="mod">
          <ac:chgData name="MADNEETA SINGH" userId="ba487e41d220043c" providerId="LiveId" clId="{9B7E8463-776E-44DF-A0A4-28CDD9E2D189}" dt="2022-09-15T10:03:50.408" v="904" actId="1076"/>
          <ac:spMkLst>
            <pc:docMk/>
            <pc:sldMk cId="2990054905" sldId="310"/>
            <ac:spMk id="3" creationId="{4E611840-68D4-499E-17DB-DA69CC00A855}"/>
          </ac:spMkLst>
        </pc:spChg>
      </pc:sldChg>
      <pc:sldChg chg="addSp delSp modSp new mod">
        <pc:chgData name="MADNEETA SINGH" userId="ba487e41d220043c" providerId="LiveId" clId="{9B7E8463-776E-44DF-A0A4-28CDD9E2D189}" dt="2022-09-15T10:05:17.058" v="916" actId="1076"/>
        <pc:sldMkLst>
          <pc:docMk/>
          <pc:sldMk cId="1404145620" sldId="311"/>
        </pc:sldMkLst>
        <pc:spChg chg="del">
          <ac:chgData name="MADNEETA SINGH" userId="ba487e41d220043c" providerId="LiveId" clId="{9B7E8463-776E-44DF-A0A4-28CDD9E2D189}" dt="2022-09-15T10:04:53.863" v="910" actId="21"/>
          <ac:spMkLst>
            <pc:docMk/>
            <pc:sldMk cId="1404145620" sldId="311"/>
            <ac:spMk id="2" creationId="{315E3106-9B73-4499-C8E7-606199DEDE3E}"/>
          </ac:spMkLst>
        </pc:spChg>
        <pc:spChg chg="mod">
          <ac:chgData name="MADNEETA SINGH" userId="ba487e41d220043c" providerId="LiveId" clId="{9B7E8463-776E-44DF-A0A4-28CDD9E2D189}" dt="2022-09-15T10:05:06.420" v="912" actId="1076"/>
          <ac:spMkLst>
            <pc:docMk/>
            <pc:sldMk cId="1404145620" sldId="311"/>
            <ac:spMk id="3" creationId="{EB430B91-E3BD-3518-BAB1-F66F94629313}"/>
          </ac:spMkLst>
        </pc:spChg>
        <pc:picChg chg="add mod modCrop">
          <ac:chgData name="MADNEETA SINGH" userId="ba487e41d220043c" providerId="LiveId" clId="{9B7E8463-776E-44DF-A0A4-28CDD9E2D189}" dt="2022-09-15T10:05:17.058" v="916" actId="1076"/>
          <ac:picMkLst>
            <pc:docMk/>
            <pc:sldMk cId="1404145620" sldId="311"/>
            <ac:picMk id="5" creationId="{8143701C-5396-72AB-D9E8-0A432188ED1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7457-3FA4-2BD2-A847-5C929D3F4D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B2624F-8625-EEEF-E32A-68FC6243FB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CA102B-1C64-1110-7426-6CC98E220DCB}"/>
              </a:ext>
            </a:extLst>
          </p:cNvPr>
          <p:cNvSpPr>
            <a:spLocks noGrp="1"/>
          </p:cNvSpPr>
          <p:nvPr>
            <p:ph type="dt" sz="half" idx="10"/>
          </p:nvPr>
        </p:nvSpPr>
        <p:spPr/>
        <p:txBody>
          <a:bodyPr/>
          <a:lstStyle/>
          <a:p>
            <a:fld id="{0DE9CB02-1202-45BE-9EE0-BA677F7645D3}" type="datetimeFigureOut">
              <a:rPr lang="en-US" smtClean="0"/>
              <a:t>10/17/2023</a:t>
            </a:fld>
            <a:endParaRPr lang="en-US"/>
          </a:p>
        </p:txBody>
      </p:sp>
      <p:sp>
        <p:nvSpPr>
          <p:cNvPr id="5" name="Footer Placeholder 4">
            <a:extLst>
              <a:ext uri="{FF2B5EF4-FFF2-40B4-BE49-F238E27FC236}">
                <a16:creationId xmlns:a16="http://schemas.microsoft.com/office/drawing/2014/main" id="{6F7956A1-B1B9-5732-41A9-11AB9E85B2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B4FE6-512E-4439-D91E-8E431D18F546}"/>
              </a:ext>
            </a:extLst>
          </p:cNvPr>
          <p:cNvSpPr>
            <a:spLocks noGrp="1"/>
          </p:cNvSpPr>
          <p:nvPr>
            <p:ph type="sldNum" sz="quarter" idx="12"/>
          </p:nvPr>
        </p:nvSpPr>
        <p:spPr/>
        <p:txBody>
          <a:bodyPr/>
          <a:lstStyle/>
          <a:p>
            <a:fld id="{650F9BAD-0B46-4444-A1CE-2304BBED031C}" type="slidenum">
              <a:rPr lang="en-US" smtClean="0"/>
              <a:t>‹#›</a:t>
            </a:fld>
            <a:endParaRPr lang="en-US"/>
          </a:p>
        </p:txBody>
      </p:sp>
    </p:spTree>
    <p:extLst>
      <p:ext uri="{BB962C8B-B14F-4D97-AF65-F5344CB8AC3E}">
        <p14:creationId xmlns:p14="http://schemas.microsoft.com/office/powerpoint/2010/main" val="1646669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210F1-5939-31AC-9354-E00F29FB17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FE675A-40A6-438E-DEB4-07C1B811D4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1A1588-DD2E-4EFE-A9FF-DFD24F8A1584}"/>
              </a:ext>
            </a:extLst>
          </p:cNvPr>
          <p:cNvSpPr>
            <a:spLocks noGrp="1"/>
          </p:cNvSpPr>
          <p:nvPr>
            <p:ph type="dt" sz="half" idx="10"/>
          </p:nvPr>
        </p:nvSpPr>
        <p:spPr/>
        <p:txBody>
          <a:bodyPr/>
          <a:lstStyle/>
          <a:p>
            <a:fld id="{0DE9CB02-1202-45BE-9EE0-BA677F7645D3}" type="datetimeFigureOut">
              <a:rPr lang="en-US" smtClean="0"/>
              <a:t>10/17/2023</a:t>
            </a:fld>
            <a:endParaRPr lang="en-US"/>
          </a:p>
        </p:txBody>
      </p:sp>
      <p:sp>
        <p:nvSpPr>
          <p:cNvPr id="5" name="Footer Placeholder 4">
            <a:extLst>
              <a:ext uri="{FF2B5EF4-FFF2-40B4-BE49-F238E27FC236}">
                <a16:creationId xmlns:a16="http://schemas.microsoft.com/office/drawing/2014/main" id="{E42A8631-C999-8908-5657-ED98827FD1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935E06-6655-FC3C-7DBB-26CC25DBB47B}"/>
              </a:ext>
            </a:extLst>
          </p:cNvPr>
          <p:cNvSpPr>
            <a:spLocks noGrp="1"/>
          </p:cNvSpPr>
          <p:nvPr>
            <p:ph type="sldNum" sz="quarter" idx="12"/>
          </p:nvPr>
        </p:nvSpPr>
        <p:spPr/>
        <p:txBody>
          <a:bodyPr/>
          <a:lstStyle/>
          <a:p>
            <a:fld id="{650F9BAD-0B46-4444-A1CE-2304BBED031C}" type="slidenum">
              <a:rPr lang="en-US" smtClean="0"/>
              <a:t>‹#›</a:t>
            </a:fld>
            <a:endParaRPr lang="en-US"/>
          </a:p>
        </p:txBody>
      </p:sp>
    </p:spTree>
    <p:extLst>
      <p:ext uri="{BB962C8B-B14F-4D97-AF65-F5344CB8AC3E}">
        <p14:creationId xmlns:p14="http://schemas.microsoft.com/office/powerpoint/2010/main" val="783209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BDA5A5-C4C9-E64C-B160-58B4A7E780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4A3EB1-C192-4887-51CF-4B900A845E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E48A64-1411-664B-5AEA-973462C6A94C}"/>
              </a:ext>
            </a:extLst>
          </p:cNvPr>
          <p:cNvSpPr>
            <a:spLocks noGrp="1"/>
          </p:cNvSpPr>
          <p:nvPr>
            <p:ph type="dt" sz="half" idx="10"/>
          </p:nvPr>
        </p:nvSpPr>
        <p:spPr/>
        <p:txBody>
          <a:bodyPr/>
          <a:lstStyle/>
          <a:p>
            <a:fld id="{0DE9CB02-1202-45BE-9EE0-BA677F7645D3}" type="datetimeFigureOut">
              <a:rPr lang="en-US" smtClean="0"/>
              <a:t>10/17/2023</a:t>
            </a:fld>
            <a:endParaRPr lang="en-US"/>
          </a:p>
        </p:txBody>
      </p:sp>
      <p:sp>
        <p:nvSpPr>
          <p:cNvPr id="5" name="Footer Placeholder 4">
            <a:extLst>
              <a:ext uri="{FF2B5EF4-FFF2-40B4-BE49-F238E27FC236}">
                <a16:creationId xmlns:a16="http://schemas.microsoft.com/office/drawing/2014/main" id="{2BCEC8A4-8BE8-E275-F3F8-426622486E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E3D287-225B-8C48-1BF0-66CCDE490DCD}"/>
              </a:ext>
            </a:extLst>
          </p:cNvPr>
          <p:cNvSpPr>
            <a:spLocks noGrp="1"/>
          </p:cNvSpPr>
          <p:nvPr>
            <p:ph type="sldNum" sz="quarter" idx="12"/>
          </p:nvPr>
        </p:nvSpPr>
        <p:spPr/>
        <p:txBody>
          <a:bodyPr/>
          <a:lstStyle/>
          <a:p>
            <a:fld id="{650F9BAD-0B46-4444-A1CE-2304BBED031C}" type="slidenum">
              <a:rPr lang="en-US" smtClean="0"/>
              <a:t>‹#›</a:t>
            </a:fld>
            <a:endParaRPr lang="en-US"/>
          </a:p>
        </p:txBody>
      </p:sp>
    </p:spTree>
    <p:extLst>
      <p:ext uri="{BB962C8B-B14F-4D97-AF65-F5344CB8AC3E}">
        <p14:creationId xmlns:p14="http://schemas.microsoft.com/office/powerpoint/2010/main" val="84392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F5EB-A580-57D8-7F29-B99C7B1A0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2C9D7C-CE4B-865E-34B0-04C20490B5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FA967C-4034-D72E-2E6E-869EE15EC9E5}"/>
              </a:ext>
            </a:extLst>
          </p:cNvPr>
          <p:cNvSpPr>
            <a:spLocks noGrp="1"/>
          </p:cNvSpPr>
          <p:nvPr>
            <p:ph type="dt" sz="half" idx="10"/>
          </p:nvPr>
        </p:nvSpPr>
        <p:spPr/>
        <p:txBody>
          <a:bodyPr/>
          <a:lstStyle/>
          <a:p>
            <a:fld id="{0DE9CB02-1202-45BE-9EE0-BA677F7645D3}" type="datetimeFigureOut">
              <a:rPr lang="en-US" smtClean="0"/>
              <a:t>10/17/2023</a:t>
            </a:fld>
            <a:endParaRPr lang="en-US"/>
          </a:p>
        </p:txBody>
      </p:sp>
      <p:sp>
        <p:nvSpPr>
          <p:cNvPr id="5" name="Footer Placeholder 4">
            <a:extLst>
              <a:ext uri="{FF2B5EF4-FFF2-40B4-BE49-F238E27FC236}">
                <a16:creationId xmlns:a16="http://schemas.microsoft.com/office/drawing/2014/main" id="{208B7C4C-3F96-FB6C-C406-3303911702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DCA79-A8D0-48C7-A8A8-1F6B06BA17A0}"/>
              </a:ext>
            </a:extLst>
          </p:cNvPr>
          <p:cNvSpPr>
            <a:spLocks noGrp="1"/>
          </p:cNvSpPr>
          <p:nvPr>
            <p:ph type="sldNum" sz="quarter" idx="12"/>
          </p:nvPr>
        </p:nvSpPr>
        <p:spPr/>
        <p:txBody>
          <a:bodyPr/>
          <a:lstStyle/>
          <a:p>
            <a:fld id="{650F9BAD-0B46-4444-A1CE-2304BBED031C}" type="slidenum">
              <a:rPr lang="en-US" smtClean="0"/>
              <a:t>‹#›</a:t>
            </a:fld>
            <a:endParaRPr lang="en-US"/>
          </a:p>
        </p:txBody>
      </p:sp>
    </p:spTree>
    <p:extLst>
      <p:ext uri="{BB962C8B-B14F-4D97-AF65-F5344CB8AC3E}">
        <p14:creationId xmlns:p14="http://schemas.microsoft.com/office/powerpoint/2010/main" val="581965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F4E7-E340-33BE-B658-844A5B8498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8CFAA6-C94C-CA29-D139-5D696A0BC0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2BB0AB-A792-4B80-342E-FC6E78A14880}"/>
              </a:ext>
            </a:extLst>
          </p:cNvPr>
          <p:cNvSpPr>
            <a:spLocks noGrp="1"/>
          </p:cNvSpPr>
          <p:nvPr>
            <p:ph type="dt" sz="half" idx="10"/>
          </p:nvPr>
        </p:nvSpPr>
        <p:spPr/>
        <p:txBody>
          <a:bodyPr/>
          <a:lstStyle/>
          <a:p>
            <a:fld id="{0DE9CB02-1202-45BE-9EE0-BA677F7645D3}" type="datetimeFigureOut">
              <a:rPr lang="en-US" smtClean="0"/>
              <a:t>10/17/2023</a:t>
            </a:fld>
            <a:endParaRPr lang="en-US"/>
          </a:p>
        </p:txBody>
      </p:sp>
      <p:sp>
        <p:nvSpPr>
          <p:cNvPr id="5" name="Footer Placeholder 4">
            <a:extLst>
              <a:ext uri="{FF2B5EF4-FFF2-40B4-BE49-F238E27FC236}">
                <a16:creationId xmlns:a16="http://schemas.microsoft.com/office/drawing/2014/main" id="{9CA9F778-D1CA-8307-7378-D5FFAF3729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9D7D6E-5EDF-7E45-503A-F9CBDD4EA714}"/>
              </a:ext>
            </a:extLst>
          </p:cNvPr>
          <p:cNvSpPr>
            <a:spLocks noGrp="1"/>
          </p:cNvSpPr>
          <p:nvPr>
            <p:ph type="sldNum" sz="quarter" idx="12"/>
          </p:nvPr>
        </p:nvSpPr>
        <p:spPr/>
        <p:txBody>
          <a:bodyPr/>
          <a:lstStyle/>
          <a:p>
            <a:fld id="{650F9BAD-0B46-4444-A1CE-2304BBED031C}" type="slidenum">
              <a:rPr lang="en-US" smtClean="0"/>
              <a:t>‹#›</a:t>
            </a:fld>
            <a:endParaRPr lang="en-US"/>
          </a:p>
        </p:txBody>
      </p:sp>
    </p:spTree>
    <p:extLst>
      <p:ext uri="{BB962C8B-B14F-4D97-AF65-F5344CB8AC3E}">
        <p14:creationId xmlns:p14="http://schemas.microsoft.com/office/powerpoint/2010/main" val="74734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25E9E-753F-51C0-AAA6-C2ACFDEAB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E49E8B-DEA9-AACE-2EFB-CE481565C8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4FFD7C-600C-69AD-385A-A12CF07D6A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75C715-968E-75E9-A0E6-AC34D5DEA110}"/>
              </a:ext>
            </a:extLst>
          </p:cNvPr>
          <p:cNvSpPr>
            <a:spLocks noGrp="1"/>
          </p:cNvSpPr>
          <p:nvPr>
            <p:ph type="dt" sz="half" idx="10"/>
          </p:nvPr>
        </p:nvSpPr>
        <p:spPr/>
        <p:txBody>
          <a:bodyPr/>
          <a:lstStyle/>
          <a:p>
            <a:fld id="{0DE9CB02-1202-45BE-9EE0-BA677F7645D3}" type="datetimeFigureOut">
              <a:rPr lang="en-US" smtClean="0"/>
              <a:t>10/17/2023</a:t>
            </a:fld>
            <a:endParaRPr lang="en-US"/>
          </a:p>
        </p:txBody>
      </p:sp>
      <p:sp>
        <p:nvSpPr>
          <p:cNvPr id="6" name="Footer Placeholder 5">
            <a:extLst>
              <a:ext uri="{FF2B5EF4-FFF2-40B4-BE49-F238E27FC236}">
                <a16:creationId xmlns:a16="http://schemas.microsoft.com/office/drawing/2014/main" id="{766FC2F4-D4DB-D518-D37D-9DB678BC9A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A87FF5-E901-369B-D42A-DC220741C4BE}"/>
              </a:ext>
            </a:extLst>
          </p:cNvPr>
          <p:cNvSpPr>
            <a:spLocks noGrp="1"/>
          </p:cNvSpPr>
          <p:nvPr>
            <p:ph type="sldNum" sz="quarter" idx="12"/>
          </p:nvPr>
        </p:nvSpPr>
        <p:spPr/>
        <p:txBody>
          <a:bodyPr/>
          <a:lstStyle/>
          <a:p>
            <a:fld id="{650F9BAD-0B46-4444-A1CE-2304BBED031C}" type="slidenum">
              <a:rPr lang="en-US" smtClean="0"/>
              <a:t>‹#›</a:t>
            </a:fld>
            <a:endParaRPr lang="en-US"/>
          </a:p>
        </p:txBody>
      </p:sp>
    </p:spTree>
    <p:extLst>
      <p:ext uri="{BB962C8B-B14F-4D97-AF65-F5344CB8AC3E}">
        <p14:creationId xmlns:p14="http://schemas.microsoft.com/office/powerpoint/2010/main" val="2544422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8D782-C72A-1799-7FAC-B6B2274C69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881178-4B5D-E353-9FA5-2167CA9F21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B347A2-5742-561A-F441-2DCE9F86F2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FF93CA-3C62-1C1A-FA58-B6E6DDB2BC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75B19F-8195-325E-D691-562EAFEDD3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C68507-2FCA-F8C6-8F10-B61680B35F6F}"/>
              </a:ext>
            </a:extLst>
          </p:cNvPr>
          <p:cNvSpPr>
            <a:spLocks noGrp="1"/>
          </p:cNvSpPr>
          <p:nvPr>
            <p:ph type="dt" sz="half" idx="10"/>
          </p:nvPr>
        </p:nvSpPr>
        <p:spPr/>
        <p:txBody>
          <a:bodyPr/>
          <a:lstStyle/>
          <a:p>
            <a:fld id="{0DE9CB02-1202-45BE-9EE0-BA677F7645D3}" type="datetimeFigureOut">
              <a:rPr lang="en-US" smtClean="0"/>
              <a:t>10/17/2023</a:t>
            </a:fld>
            <a:endParaRPr lang="en-US"/>
          </a:p>
        </p:txBody>
      </p:sp>
      <p:sp>
        <p:nvSpPr>
          <p:cNvPr id="8" name="Footer Placeholder 7">
            <a:extLst>
              <a:ext uri="{FF2B5EF4-FFF2-40B4-BE49-F238E27FC236}">
                <a16:creationId xmlns:a16="http://schemas.microsoft.com/office/drawing/2014/main" id="{6B0A52FC-E5EC-EEFC-1EB0-8FA82F3685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361419-8BA4-C38E-AF38-776F2181EDBD}"/>
              </a:ext>
            </a:extLst>
          </p:cNvPr>
          <p:cNvSpPr>
            <a:spLocks noGrp="1"/>
          </p:cNvSpPr>
          <p:nvPr>
            <p:ph type="sldNum" sz="quarter" idx="12"/>
          </p:nvPr>
        </p:nvSpPr>
        <p:spPr/>
        <p:txBody>
          <a:bodyPr/>
          <a:lstStyle/>
          <a:p>
            <a:fld id="{650F9BAD-0B46-4444-A1CE-2304BBED031C}" type="slidenum">
              <a:rPr lang="en-US" smtClean="0"/>
              <a:t>‹#›</a:t>
            </a:fld>
            <a:endParaRPr lang="en-US"/>
          </a:p>
        </p:txBody>
      </p:sp>
    </p:spTree>
    <p:extLst>
      <p:ext uri="{BB962C8B-B14F-4D97-AF65-F5344CB8AC3E}">
        <p14:creationId xmlns:p14="http://schemas.microsoft.com/office/powerpoint/2010/main" val="619266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CF878-45FB-041B-BAFC-34E15079D1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EF3A4D-8F97-DD8B-B100-B82066C09A97}"/>
              </a:ext>
            </a:extLst>
          </p:cNvPr>
          <p:cNvSpPr>
            <a:spLocks noGrp="1"/>
          </p:cNvSpPr>
          <p:nvPr>
            <p:ph type="dt" sz="half" idx="10"/>
          </p:nvPr>
        </p:nvSpPr>
        <p:spPr/>
        <p:txBody>
          <a:bodyPr/>
          <a:lstStyle/>
          <a:p>
            <a:fld id="{0DE9CB02-1202-45BE-9EE0-BA677F7645D3}" type="datetimeFigureOut">
              <a:rPr lang="en-US" smtClean="0"/>
              <a:t>10/17/2023</a:t>
            </a:fld>
            <a:endParaRPr lang="en-US"/>
          </a:p>
        </p:txBody>
      </p:sp>
      <p:sp>
        <p:nvSpPr>
          <p:cNvPr id="4" name="Footer Placeholder 3">
            <a:extLst>
              <a:ext uri="{FF2B5EF4-FFF2-40B4-BE49-F238E27FC236}">
                <a16:creationId xmlns:a16="http://schemas.microsoft.com/office/drawing/2014/main" id="{F58030A3-62D6-0DC4-E237-A9DCCD229A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B8547B-7BFA-8B2C-1C9C-8B9541A0BACE}"/>
              </a:ext>
            </a:extLst>
          </p:cNvPr>
          <p:cNvSpPr>
            <a:spLocks noGrp="1"/>
          </p:cNvSpPr>
          <p:nvPr>
            <p:ph type="sldNum" sz="quarter" idx="12"/>
          </p:nvPr>
        </p:nvSpPr>
        <p:spPr/>
        <p:txBody>
          <a:bodyPr/>
          <a:lstStyle/>
          <a:p>
            <a:fld id="{650F9BAD-0B46-4444-A1CE-2304BBED031C}" type="slidenum">
              <a:rPr lang="en-US" smtClean="0"/>
              <a:t>‹#›</a:t>
            </a:fld>
            <a:endParaRPr lang="en-US"/>
          </a:p>
        </p:txBody>
      </p:sp>
    </p:spTree>
    <p:extLst>
      <p:ext uri="{BB962C8B-B14F-4D97-AF65-F5344CB8AC3E}">
        <p14:creationId xmlns:p14="http://schemas.microsoft.com/office/powerpoint/2010/main" val="584299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96D112-931E-7191-7873-C953FF7A1763}"/>
              </a:ext>
            </a:extLst>
          </p:cNvPr>
          <p:cNvSpPr>
            <a:spLocks noGrp="1"/>
          </p:cNvSpPr>
          <p:nvPr>
            <p:ph type="dt" sz="half" idx="10"/>
          </p:nvPr>
        </p:nvSpPr>
        <p:spPr/>
        <p:txBody>
          <a:bodyPr/>
          <a:lstStyle/>
          <a:p>
            <a:fld id="{0DE9CB02-1202-45BE-9EE0-BA677F7645D3}" type="datetimeFigureOut">
              <a:rPr lang="en-US" smtClean="0"/>
              <a:t>10/17/2023</a:t>
            </a:fld>
            <a:endParaRPr lang="en-US"/>
          </a:p>
        </p:txBody>
      </p:sp>
      <p:sp>
        <p:nvSpPr>
          <p:cNvPr id="3" name="Footer Placeholder 2">
            <a:extLst>
              <a:ext uri="{FF2B5EF4-FFF2-40B4-BE49-F238E27FC236}">
                <a16:creationId xmlns:a16="http://schemas.microsoft.com/office/drawing/2014/main" id="{E3964C1D-A668-01E0-955B-68EF8B0941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F280-D3B2-ECE6-3817-38C4FF8A4D55}"/>
              </a:ext>
            </a:extLst>
          </p:cNvPr>
          <p:cNvSpPr>
            <a:spLocks noGrp="1"/>
          </p:cNvSpPr>
          <p:nvPr>
            <p:ph type="sldNum" sz="quarter" idx="12"/>
          </p:nvPr>
        </p:nvSpPr>
        <p:spPr/>
        <p:txBody>
          <a:bodyPr/>
          <a:lstStyle/>
          <a:p>
            <a:fld id="{650F9BAD-0B46-4444-A1CE-2304BBED031C}" type="slidenum">
              <a:rPr lang="en-US" smtClean="0"/>
              <a:t>‹#›</a:t>
            </a:fld>
            <a:endParaRPr lang="en-US"/>
          </a:p>
        </p:txBody>
      </p:sp>
    </p:spTree>
    <p:extLst>
      <p:ext uri="{BB962C8B-B14F-4D97-AF65-F5344CB8AC3E}">
        <p14:creationId xmlns:p14="http://schemas.microsoft.com/office/powerpoint/2010/main" val="792707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7E206-BFE9-5541-F6B5-1FB8414C10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7854EA-CC90-5525-75BF-C1222E71D8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97C213-3DC1-C412-D8AF-9F1A4F8E59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638FC5-9D17-E0FB-6576-9D5F0F6D67EB}"/>
              </a:ext>
            </a:extLst>
          </p:cNvPr>
          <p:cNvSpPr>
            <a:spLocks noGrp="1"/>
          </p:cNvSpPr>
          <p:nvPr>
            <p:ph type="dt" sz="half" idx="10"/>
          </p:nvPr>
        </p:nvSpPr>
        <p:spPr/>
        <p:txBody>
          <a:bodyPr/>
          <a:lstStyle/>
          <a:p>
            <a:fld id="{0DE9CB02-1202-45BE-9EE0-BA677F7645D3}" type="datetimeFigureOut">
              <a:rPr lang="en-US" smtClean="0"/>
              <a:t>10/17/2023</a:t>
            </a:fld>
            <a:endParaRPr lang="en-US"/>
          </a:p>
        </p:txBody>
      </p:sp>
      <p:sp>
        <p:nvSpPr>
          <p:cNvPr id="6" name="Footer Placeholder 5">
            <a:extLst>
              <a:ext uri="{FF2B5EF4-FFF2-40B4-BE49-F238E27FC236}">
                <a16:creationId xmlns:a16="http://schemas.microsoft.com/office/drawing/2014/main" id="{C32618B0-553E-F7EA-379E-4C6E7C6CFD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863674-C3B9-CE4E-A4CC-612BD27332C0}"/>
              </a:ext>
            </a:extLst>
          </p:cNvPr>
          <p:cNvSpPr>
            <a:spLocks noGrp="1"/>
          </p:cNvSpPr>
          <p:nvPr>
            <p:ph type="sldNum" sz="quarter" idx="12"/>
          </p:nvPr>
        </p:nvSpPr>
        <p:spPr/>
        <p:txBody>
          <a:bodyPr/>
          <a:lstStyle/>
          <a:p>
            <a:fld id="{650F9BAD-0B46-4444-A1CE-2304BBED031C}" type="slidenum">
              <a:rPr lang="en-US" smtClean="0"/>
              <a:t>‹#›</a:t>
            </a:fld>
            <a:endParaRPr lang="en-US"/>
          </a:p>
        </p:txBody>
      </p:sp>
    </p:spTree>
    <p:extLst>
      <p:ext uri="{BB962C8B-B14F-4D97-AF65-F5344CB8AC3E}">
        <p14:creationId xmlns:p14="http://schemas.microsoft.com/office/powerpoint/2010/main" val="962083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03E69-9531-B097-8B43-A478B12057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095E0B-398B-0CD1-CD51-E07786F3A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B9AD21-F275-6E25-B16C-907A764340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2F2046-7AD3-8B77-0518-CFFE69B83842}"/>
              </a:ext>
            </a:extLst>
          </p:cNvPr>
          <p:cNvSpPr>
            <a:spLocks noGrp="1"/>
          </p:cNvSpPr>
          <p:nvPr>
            <p:ph type="dt" sz="half" idx="10"/>
          </p:nvPr>
        </p:nvSpPr>
        <p:spPr/>
        <p:txBody>
          <a:bodyPr/>
          <a:lstStyle/>
          <a:p>
            <a:fld id="{0DE9CB02-1202-45BE-9EE0-BA677F7645D3}" type="datetimeFigureOut">
              <a:rPr lang="en-US" smtClean="0"/>
              <a:t>10/17/2023</a:t>
            </a:fld>
            <a:endParaRPr lang="en-US"/>
          </a:p>
        </p:txBody>
      </p:sp>
      <p:sp>
        <p:nvSpPr>
          <p:cNvPr id="6" name="Footer Placeholder 5">
            <a:extLst>
              <a:ext uri="{FF2B5EF4-FFF2-40B4-BE49-F238E27FC236}">
                <a16:creationId xmlns:a16="http://schemas.microsoft.com/office/drawing/2014/main" id="{26449597-35BF-50DD-B393-16B8F15C2B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DDBD9B-5732-56EB-DE4B-0853ACE1A3DC}"/>
              </a:ext>
            </a:extLst>
          </p:cNvPr>
          <p:cNvSpPr>
            <a:spLocks noGrp="1"/>
          </p:cNvSpPr>
          <p:nvPr>
            <p:ph type="sldNum" sz="quarter" idx="12"/>
          </p:nvPr>
        </p:nvSpPr>
        <p:spPr/>
        <p:txBody>
          <a:bodyPr/>
          <a:lstStyle/>
          <a:p>
            <a:fld id="{650F9BAD-0B46-4444-A1CE-2304BBED031C}" type="slidenum">
              <a:rPr lang="en-US" smtClean="0"/>
              <a:t>‹#›</a:t>
            </a:fld>
            <a:endParaRPr lang="en-US"/>
          </a:p>
        </p:txBody>
      </p:sp>
    </p:spTree>
    <p:extLst>
      <p:ext uri="{BB962C8B-B14F-4D97-AF65-F5344CB8AC3E}">
        <p14:creationId xmlns:p14="http://schemas.microsoft.com/office/powerpoint/2010/main" val="4104823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3F2F14-CA83-9CAD-7011-581CB42819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287159-C2FF-48D9-5E08-E333274806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B8867-55B5-5946-AF20-1F580E7617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E9CB02-1202-45BE-9EE0-BA677F7645D3}" type="datetimeFigureOut">
              <a:rPr lang="en-US" smtClean="0"/>
              <a:t>10/17/2023</a:t>
            </a:fld>
            <a:endParaRPr lang="en-US"/>
          </a:p>
        </p:txBody>
      </p:sp>
      <p:sp>
        <p:nvSpPr>
          <p:cNvPr id="5" name="Footer Placeholder 4">
            <a:extLst>
              <a:ext uri="{FF2B5EF4-FFF2-40B4-BE49-F238E27FC236}">
                <a16:creationId xmlns:a16="http://schemas.microsoft.com/office/drawing/2014/main" id="{2536094C-BDF0-58DD-1C53-838F79BBDD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2DFDE5-6966-B37F-4BEE-B317A06E24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F9BAD-0B46-4444-A1CE-2304BBED031C}" type="slidenum">
              <a:rPr lang="en-US" smtClean="0"/>
              <a:t>‹#›</a:t>
            </a:fld>
            <a:endParaRPr lang="en-US"/>
          </a:p>
        </p:txBody>
      </p:sp>
    </p:spTree>
    <p:extLst>
      <p:ext uri="{BB962C8B-B14F-4D97-AF65-F5344CB8AC3E}">
        <p14:creationId xmlns:p14="http://schemas.microsoft.com/office/powerpoint/2010/main" val="235022300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askpython.com/python-modules/python-os-module-10-must-know-function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askpython.com/django/django-url-mapp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cs.djangoproject.com/en/4.1/topics/db/models/#fields"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ocs.djangoproject.com/en/4.1/topics/settings/"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ocs.djangoproject.com/en/4.1/ref/models/instance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djangoproject.com/en/4.1/ref/forms/widgets/" TargetMode="External"/><Relationship Id="rId2" Type="http://schemas.openxmlformats.org/officeDocument/2006/relationships/hyperlink" Target="https://docs.djangoproject.com/en/4.1/ref/models/fields/#django.db.models.Field"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639E-D3C9-674B-E29E-A36F555E8D0A}"/>
              </a:ext>
            </a:extLst>
          </p:cNvPr>
          <p:cNvSpPr>
            <a:spLocks noGrp="1"/>
          </p:cNvSpPr>
          <p:nvPr>
            <p:ph type="ctrTitle"/>
          </p:nvPr>
        </p:nvSpPr>
        <p:spPr>
          <a:xfrm>
            <a:off x="1993830" y="731520"/>
            <a:ext cx="8637073" cy="3154680"/>
          </a:xfrm>
        </p:spPr>
        <p:txBody>
          <a:bodyPr/>
          <a:lstStyle/>
          <a:p>
            <a:r>
              <a:rPr lang="en-US" sz="1800" b="1" dirty="0">
                <a:effectLst/>
                <a:latin typeface="Times New Roman" panose="02020603050405020304" pitchFamily="18" charset="0"/>
                <a:ea typeface="Times New Roman" panose="02020603050405020304" pitchFamily="18" charset="0"/>
              </a:rPr>
              <a:t> </a:t>
            </a:r>
            <a:r>
              <a:rPr lang="en-US" sz="3200" b="1" u="sng" dirty="0">
                <a:effectLst/>
                <a:latin typeface="Times New Roman" panose="02020603050405020304" pitchFamily="18" charset="0"/>
                <a:ea typeface="Times New Roman" panose="02020603050405020304" pitchFamily="18" charset="0"/>
              </a:rPr>
              <a:t>UNIT 2</a:t>
            </a:r>
            <a:br>
              <a:rPr lang="en-US" sz="3200" b="1" u="sng" dirty="0">
                <a:effectLst/>
                <a:latin typeface="Times New Roman" panose="02020603050405020304" pitchFamily="18" charset="0"/>
                <a:ea typeface="Times New Roman" panose="02020603050405020304" pitchFamily="18" charset="0"/>
              </a:rPr>
            </a:br>
            <a:br>
              <a:rPr lang="en-US" sz="1800" b="1" dirty="0">
                <a:effectLst/>
                <a:latin typeface="Times New Roman" panose="02020603050405020304" pitchFamily="18" charset="0"/>
                <a:ea typeface="Times New Roman" panose="02020603050405020304" pitchFamily="18" charset="0"/>
              </a:rPr>
            </a:br>
            <a:r>
              <a:rPr lang="en-US" sz="4800" b="1" dirty="0">
                <a:effectLst/>
                <a:latin typeface="Times New Roman" panose="02020603050405020304" pitchFamily="18" charset="0"/>
                <a:ea typeface="Times New Roman" panose="02020603050405020304" pitchFamily="18" charset="0"/>
              </a:rPr>
              <a:t>INTRODUCTION TO DJANGO FRAMEWORK </a:t>
            </a:r>
            <a:endParaRPr lang="en-US" sz="4800" b="1" dirty="0"/>
          </a:p>
        </p:txBody>
      </p:sp>
    </p:spTree>
    <p:extLst>
      <p:ext uri="{BB962C8B-B14F-4D97-AF65-F5344CB8AC3E}">
        <p14:creationId xmlns:p14="http://schemas.microsoft.com/office/powerpoint/2010/main" val="1379009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0C780-D618-1DA4-1500-EA8502D82ACC}"/>
              </a:ext>
            </a:extLst>
          </p:cNvPr>
          <p:cNvSpPr>
            <a:spLocks noGrp="1"/>
          </p:cNvSpPr>
          <p:nvPr>
            <p:ph type="title"/>
          </p:nvPr>
        </p:nvSpPr>
        <p:spPr>
          <a:xfrm>
            <a:off x="439189" y="136525"/>
            <a:ext cx="10515600" cy="981537"/>
          </a:xfrm>
        </p:spPr>
        <p:txBody>
          <a:bodyPr/>
          <a:lstStyle/>
          <a:p>
            <a:r>
              <a:rPr lang="en-US" b="1" dirty="0"/>
              <a:t>Create a Project</a:t>
            </a:r>
          </a:p>
        </p:txBody>
      </p:sp>
      <p:sp>
        <p:nvSpPr>
          <p:cNvPr id="3" name="Content Placeholder 2">
            <a:extLst>
              <a:ext uri="{FF2B5EF4-FFF2-40B4-BE49-F238E27FC236}">
                <a16:creationId xmlns:a16="http://schemas.microsoft.com/office/drawing/2014/main" id="{F135293F-BE1C-7969-3F17-00A230924ACC}"/>
              </a:ext>
            </a:extLst>
          </p:cNvPr>
          <p:cNvSpPr>
            <a:spLocks noGrp="1"/>
          </p:cNvSpPr>
          <p:nvPr>
            <p:ph idx="1"/>
          </p:nvPr>
        </p:nvSpPr>
        <p:spPr>
          <a:xfrm>
            <a:off x="332509" y="1118062"/>
            <a:ext cx="10904913" cy="4830301"/>
          </a:xfrm>
        </p:spPr>
        <p:txBody>
          <a:bodyPr/>
          <a:lstStyle/>
          <a:p>
            <a:pPr marL="0" indent="0">
              <a:buNone/>
            </a:pPr>
            <a:r>
              <a:rPr lang="en-US" dirty="0">
                <a:solidFill>
                  <a:srgbClr val="000000"/>
                </a:solidFill>
                <a:latin typeface="Nunito" pitchFamily="2" charset="0"/>
              </a:rPr>
              <a:t>Open</a:t>
            </a:r>
            <a:r>
              <a:rPr lang="en-US" b="0" i="0" dirty="0">
                <a:solidFill>
                  <a:srgbClr val="000000"/>
                </a:solidFill>
                <a:effectLst/>
                <a:latin typeface="Nunito" pitchFamily="2" charset="0"/>
              </a:rPr>
              <a:t> </a:t>
            </a:r>
            <a:r>
              <a:rPr lang="en-US" b="1" i="0" dirty="0" err="1">
                <a:solidFill>
                  <a:srgbClr val="000000"/>
                </a:solidFill>
                <a:effectLst/>
                <a:latin typeface="Nunito" pitchFamily="2" charset="0"/>
              </a:rPr>
              <a:t>cmd</a:t>
            </a:r>
            <a:r>
              <a:rPr lang="en-US" b="0" i="0" dirty="0">
                <a:solidFill>
                  <a:srgbClr val="000000"/>
                </a:solidFill>
                <a:effectLst/>
                <a:latin typeface="Nunito" pitchFamily="2" charset="0"/>
              </a:rPr>
              <a:t> prompt and navigate to the place you want your project to be created, then use this code −</a:t>
            </a:r>
          </a:p>
          <a:p>
            <a:pPr marL="0" indent="0">
              <a:buNone/>
            </a:pPr>
            <a:endParaRPr lang="en-US" dirty="0">
              <a:solidFill>
                <a:srgbClr val="000000"/>
              </a:solidFill>
              <a:latin typeface="Nunito" pitchFamily="2" charset="0"/>
            </a:endParaRPr>
          </a:p>
          <a:p>
            <a:pPr marL="0" indent="0">
              <a:buNone/>
            </a:pPr>
            <a:endParaRPr lang="en-US" b="0" i="0" dirty="0">
              <a:solidFill>
                <a:srgbClr val="000000"/>
              </a:solidFill>
              <a:effectLst/>
              <a:latin typeface="Nunito" pitchFamily="2" charset="0"/>
            </a:endParaRPr>
          </a:p>
          <a:p>
            <a:pPr marL="0" indent="0">
              <a:buNone/>
            </a:pPr>
            <a:r>
              <a:rPr lang="en-US" b="0" i="0" dirty="0">
                <a:solidFill>
                  <a:srgbClr val="000000"/>
                </a:solidFill>
                <a:effectLst/>
                <a:latin typeface="Nunito" pitchFamily="2" charset="0"/>
              </a:rPr>
              <a:t>This will create a "</a:t>
            </a:r>
            <a:r>
              <a:rPr lang="en-US" b="0" i="0" dirty="0" err="1">
                <a:solidFill>
                  <a:srgbClr val="000000"/>
                </a:solidFill>
                <a:effectLst/>
                <a:latin typeface="Nunito" pitchFamily="2" charset="0"/>
              </a:rPr>
              <a:t>myproject</a:t>
            </a:r>
            <a:r>
              <a:rPr lang="en-US" b="0" i="0" dirty="0">
                <a:solidFill>
                  <a:srgbClr val="000000"/>
                </a:solidFill>
                <a:effectLst/>
                <a:latin typeface="Nunito" pitchFamily="2" charset="0"/>
              </a:rPr>
              <a:t>" folder with the following structure:</a:t>
            </a:r>
          </a:p>
          <a:p>
            <a:pPr marL="0" indent="0">
              <a:buNone/>
            </a:pPr>
            <a:r>
              <a:rPr lang="en-US" b="0" i="0" dirty="0">
                <a:solidFill>
                  <a:srgbClr val="000000"/>
                </a:solidFill>
                <a:effectLst/>
                <a:latin typeface="Nunito" pitchFamily="2" charset="0"/>
              </a:rPr>
              <a:t> </a:t>
            </a:r>
            <a:endParaRPr lang="en-US" dirty="0"/>
          </a:p>
        </p:txBody>
      </p:sp>
      <p:sp>
        <p:nvSpPr>
          <p:cNvPr id="6" name="Rectangle 3">
            <a:extLst>
              <a:ext uri="{FF2B5EF4-FFF2-40B4-BE49-F238E27FC236}">
                <a16:creationId xmlns:a16="http://schemas.microsoft.com/office/drawing/2014/main" id="{B09F6E3E-F6BA-AF21-432C-131385E7E51E}"/>
              </a:ext>
            </a:extLst>
          </p:cNvPr>
          <p:cNvSpPr>
            <a:spLocks noChangeArrowheads="1"/>
          </p:cNvSpPr>
          <p:nvPr/>
        </p:nvSpPr>
        <p:spPr bwMode="auto">
          <a:xfrm>
            <a:off x="2136370" y="2166429"/>
            <a:ext cx="4887885" cy="353943"/>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000000"/>
                </a:solidFill>
                <a:effectLst/>
                <a:latin typeface="var(--bs-font-monospace)"/>
              </a:rPr>
              <a:t>django</a:t>
            </a:r>
            <a:r>
              <a:rPr kumimoji="0" lang="en-US" altLang="en-US" sz="2000" b="0" i="0" u="none" strike="noStrike" cap="none" normalizeH="0" baseline="0" dirty="0">
                <a:ln>
                  <a:noFill/>
                </a:ln>
                <a:solidFill>
                  <a:srgbClr val="000000"/>
                </a:solidFill>
                <a:effectLst/>
                <a:latin typeface="var(--bs-font-monospace)"/>
              </a:rPr>
              <a:t>-admin </a:t>
            </a:r>
            <a:r>
              <a:rPr kumimoji="0" lang="en-US" altLang="en-US" sz="2000" b="0" i="0" u="none" strike="noStrike" cap="none" normalizeH="0" baseline="0" dirty="0" err="1">
                <a:ln>
                  <a:noFill/>
                </a:ln>
                <a:solidFill>
                  <a:srgbClr val="000000"/>
                </a:solidFill>
                <a:effectLst/>
                <a:latin typeface="var(--bs-font-monospace)"/>
              </a:rPr>
              <a:t>startproject</a:t>
            </a:r>
            <a:r>
              <a:rPr kumimoji="0" lang="en-US" altLang="en-US" sz="2000" b="0" i="0" u="none" strike="noStrike" cap="none" normalizeH="0" baseline="0" dirty="0">
                <a:ln>
                  <a:noFill/>
                </a:ln>
                <a:solidFill>
                  <a:srgbClr val="000000"/>
                </a:solidFill>
                <a:effectLst/>
                <a:latin typeface="var(--bs-font-monospace)"/>
              </a:rPr>
              <a:t> </a:t>
            </a:r>
            <a:r>
              <a:rPr kumimoji="0" lang="en-US" altLang="en-US" sz="2000" b="0" i="0" u="none" strike="noStrike" cap="none" normalizeH="0" baseline="0" dirty="0" err="1">
                <a:ln>
                  <a:noFill/>
                </a:ln>
                <a:solidFill>
                  <a:srgbClr val="000000"/>
                </a:solidFill>
                <a:effectLst/>
                <a:latin typeface="var(--bs-font-monospace)"/>
              </a:rPr>
              <a:t>myproject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F31236E5-8D7D-8BCE-06A3-231A5FF7813C}"/>
              </a:ext>
            </a:extLst>
          </p:cNvPr>
          <p:cNvPicPr>
            <a:picLocks noChangeAspect="1"/>
          </p:cNvPicPr>
          <p:nvPr/>
        </p:nvPicPr>
        <p:blipFill rotWithShape="1">
          <a:blip r:embed="rId2">
            <a:extLst>
              <a:ext uri="{28A0092B-C50C-407E-A947-70E740481C1C}">
                <a14:useLocalDpi xmlns:a14="http://schemas.microsoft.com/office/drawing/2010/main" val="0"/>
              </a:ext>
            </a:extLst>
          </a:blip>
          <a:srcRect l="26455" t="28484" r="32841" b="46424"/>
          <a:stretch/>
        </p:blipFill>
        <p:spPr>
          <a:xfrm>
            <a:off x="883458" y="3719483"/>
            <a:ext cx="7010862" cy="2430901"/>
          </a:xfrm>
          <a:prstGeom prst="rect">
            <a:avLst/>
          </a:prstGeom>
        </p:spPr>
      </p:pic>
    </p:spTree>
    <p:extLst>
      <p:ext uri="{BB962C8B-B14F-4D97-AF65-F5344CB8AC3E}">
        <p14:creationId xmlns:p14="http://schemas.microsoft.com/office/powerpoint/2010/main" val="2054234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5D65-A00C-69D7-F758-D695B7B113AC}"/>
              </a:ext>
            </a:extLst>
          </p:cNvPr>
          <p:cNvSpPr>
            <a:spLocks noGrp="1"/>
          </p:cNvSpPr>
          <p:nvPr>
            <p:ph type="title"/>
          </p:nvPr>
        </p:nvSpPr>
        <p:spPr>
          <a:xfrm>
            <a:off x="838200" y="365125"/>
            <a:ext cx="10515600" cy="823595"/>
          </a:xfrm>
        </p:spPr>
        <p:txBody>
          <a:bodyPr>
            <a:normAutofit fontScale="90000"/>
          </a:bodyPr>
          <a:lstStyle/>
          <a:p>
            <a:r>
              <a:rPr lang="en-US" b="1" i="0" dirty="0">
                <a:solidFill>
                  <a:srgbClr val="000000"/>
                </a:solidFill>
                <a:effectLst/>
                <a:latin typeface="Heebo" pitchFamily="2" charset="-79"/>
                <a:cs typeface="Heebo" pitchFamily="2" charset="-79"/>
              </a:rPr>
              <a:t>The Project Structure</a:t>
            </a:r>
            <a:br>
              <a:rPr lang="en-US" b="0" i="0" dirty="0">
                <a:solidFill>
                  <a:srgbClr val="000000"/>
                </a:solidFill>
                <a:effectLst/>
                <a:latin typeface="Heebo" pitchFamily="2" charset="-79"/>
                <a:cs typeface="Heebo" pitchFamily="2" charset="-79"/>
              </a:rPr>
            </a:br>
            <a:endParaRPr lang="en-US" dirty="0"/>
          </a:p>
        </p:txBody>
      </p:sp>
      <p:sp>
        <p:nvSpPr>
          <p:cNvPr id="3" name="Content Placeholder 2">
            <a:extLst>
              <a:ext uri="{FF2B5EF4-FFF2-40B4-BE49-F238E27FC236}">
                <a16:creationId xmlns:a16="http://schemas.microsoft.com/office/drawing/2014/main" id="{6A8E2537-99D3-3E65-216B-12FE31452326}"/>
              </a:ext>
            </a:extLst>
          </p:cNvPr>
          <p:cNvSpPr>
            <a:spLocks noGrp="1"/>
          </p:cNvSpPr>
          <p:nvPr>
            <p:ph idx="1"/>
          </p:nvPr>
        </p:nvSpPr>
        <p:spPr>
          <a:xfrm>
            <a:off x="465513" y="1064029"/>
            <a:ext cx="10888287" cy="5112934"/>
          </a:xfrm>
        </p:spPr>
        <p:txBody>
          <a:bodyPr/>
          <a:lstStyle/>
          <a:p>
            <a:pPr marL="0" indent="0" algn="just">
              <a:buNone/>
            </a:pPr>
            <a:r>
              <a:rPr lang="en-US" sz="2400" b="0" i="0" dirty="0">
                <a:solidFill>
                  <a:srgbClr val="000000"/>
                </a:solidFill>
                <a:effectLst/>
                <a:latin typeface="Nunito" pitchFamily="2" charset="0"/>
              </a:rPr>
              <a:t>The “</a:t>
            </a:r>
            <a:r>
              <a:rPr lang="en-US" sz="2400" b="0" i="0" dirty="0" err="1">
                <a:solidFill>
                  <a:srgbClr val="000000"/>
                </a:solidFill>
                <a:effectLst/>
                <a:latin typeface="Nunito" pitchFamily="2" charset="0"/>
              </a:rPr>
              <a:t>myproject</a:t>
            </a:r>
            <a:r>
              <a:rPr lang="en-US" sz="2400" b="0" i="0" dirty="0">
                <a:solidFill>
                  <a:srgbClr val="000000"/>
                </a:solidFill>
                <a:effectLst/>
                <a:latin typeface="Nunito" pitchFamily="2" charset="0"/>
              </a:rPr>
              <a:t>” folder is just your project container, it actually contains two elements −</a:t>
            </a:r>
          </a:p>
          <a:p>
            <a:pPr algn="just">
              <a:buFont typeface="Arial" panose="020B0604020202020204" pitchFamily="34" charset="0"/>
              <a:buChar char="•"/>
            </a:pPr>
            <a:r>
              <a:rPr lang="en-US" sz="2400" b="1" i="0" dirty="0">
                <a:solidFill>
                  <a:srgbClr val="000000"/>
                </a:solidFill>
                <a:effectLst/>
                <a:latin typeface="Nunito" pitchFamily="2" charset="0"/>
              </a:rPr>
              <a:t>manage.py</a:t>
            </a:r>
            <a:r>
              <a:rPr lang="en-US" sz="2400" b="0" i="0" dirty="0">
                <a:solidFill>
                  <a:srgbClr val="000000"/>
                </a:solidFill>
                <a:effectLst/>
                <a:latin typeface="Nunito" pitchFamily="2" charset="0"/>
              </a:rPr>
              <a:t> − This file is kind of your project local </a:t>
            </a:r>
            <a:r>
              <a:rPr lang="en-US" sz="2400" b="0" i="0" dirty="0" err="1">
                <a:solidFill>
                  <a:srgbClr val="000000"/>
                </a:solidFill>
                <a:effectLst/>
                <a:latin typeface="Nunito" pitchFamily="2" charset="0"/>
              </a:rPr>
              <a:t>django</a:t>
            </a:r>
            <a:r>
              <a:rPr lang="en-US" sz="2400" b="0" i="0" dirty="0">
                <a:solidFill>
                  <a:srgbClr val="000000"/>
                </a:solidFill>
                <a:effectLst/>
                <a:latin typeface="Nunito" pitchFamily="2" charset="0"/>
              </a:rPr>
              <a:t>-admin for interacting with your project via command line (start the development server, sync db...).</a:t>
            </a:r>
          </a:p>
          <a:p>
            <a:pPr marL="0" indent="0" algn="just">
              <a:buNone/>
            </a:pPr>
            <a:r>
              <a:rPr lang="en-US" sz="2400" b="1" i="0" dirty="0">
                <a:solidFill>
                  <a:srgbClr val="000000"/>
                </a:solidFill>
                <a:effectLst/>
                <a:latin typeface="Nunito" pitchFamily="2" charset="0"/>
              </a:rPr>
              <a:t>The “</a:t>
            </a:r>
            <a:r>
              <a:rPr lang="en-US" sz="2400" b="1" i="0" dirty="0" err="1">
                <a:solidFill>
                  <a:srgbClr val="000000"/>
                </a:solidFill>
                <a:effectLst/>
                <a:latin typeface="Nunito" pitchFamily="2" charset="0"/>
              </a:rPr>
              <a:t>myproject</a:t>
            </a:r>
            <a:r>
              <a:rPr lang="en-US" sz="2400" b="1" i="0" dirty="0">
                <a:solidFill>
                  <a:srgbClr val="000000"/>
                </a:solidFill>
                <a:effectLst/>
                <a:latin typeface="Nunito" pitchFamily="2" charset="0"/>
              </a:rPr>
              <a:t>” subfolder</a:t>
            </a:r>
            <a:r>
              <a:rPr lang="en-US" sz="2400" b="0" i="0" dirty="0">
                <a:solidFill>
                  <a:srgbClr val="000000"/>
                </a:solidFill>
                <a:effectLst/>
                <a:latin typeface="Nunito" pitchFamily="2" charset="0"/>
              </a:rPr>
              <a:t> − This folder is the actual python package of your project. It contains four files −</a:t>
            </a:r>
          </a:p>
          <a:p>
            <a:pPr marL="742950" lvl="1" indent="-285750" algn="just">
              <a:buFont typeface="Arial" panose="020B0604020202020204" pitchFamily="34" charset="0"/>
              <a:buChar char="•"/>
            </a:pPr>
            <a:r>
              <a:rPr lang="en-US" b="1" i="0" dirty="0">
                <a:solidFill>
                  <a:srgbClr val="000000"/>
                </a:solidFill>
                <a:effectLst/>
                <a:latin typeface="Nunito" pitchFamily="2" charset="0"/>
              </a:rPr>
              <a:t>__init__.py</a:t>
            </a:r>
            <a:r>
              <a:rPr lang="en-US" b="0" i="0" dirty="0">
                <a:solidFill>
                  <a:srgbClr val="000000"/>
                </a:solidFill>
                <a:effectLst/>
                <a:latin typeface="Nunito" pitchFamily="2" charset="0"/>
              </a:rPr>
              <a:t> − Just for python, treat this folder as package.</a:t>
            </a:r>
          </a:p>
          <a:p>
            <a:pPr marL="742950" lvl="1" indent="-285750" algn="just">
              <a:buFont typeface="Arial" panose="020B0604020202020204" pitchFamily="34" charset="0"/>
              <a:buChar char="•"/>
            </a:pPr>
            <a:r>
              <a:rPr lang="en-US" b="1" i="0" dirty="0">
                <a:solidFill>
                  <a:srgbClr val="000000"/>
                </a:solidFill>
                <a:effectLst/>
                <a:latin typeface="Nunito" pitchFamily="2" charset="0"/>
              </a:rPr>
              <a:t>settings.py</a:t>
            </a:r>
            <a:r>
              <a:rPr lang="en-US" b="0" i="0" dirty="0">
                <a:solidFill>
                  <a:srgbClr val="000000"/>
                </a:solidFill>
                <a:effectLst/>
                <a:latin typeface="Nunito" pitchFamily="2" charset="0"/>
              </a:rPr>
              <a:t> − As the name indicates, your project settings.</a:t>
            </a:r>
          </a:p>
          <a:p>
            <a:pPr marL="742950" lvl="1" indent="-285750" algn="just">
              <a:buFont typeface="Arial" panose="020B0604020202020204" pitchFamily="34" charset="0"/>
              <a:buChar char="•"/>
            </a:pPr>
            <a:r>
              <a:rPr lang="en-US" b="1" i="0" dirty="0">
                <a:solidFill>
                  <a:srgbClr val="000000"/>
                </a:solidFill>
                <a:effectLst/>
                <a:latin typeface="Nunito" pitchFamily="2" charset="0"/>
              </a:rPr>
              <a:t>urls.py</a:t>
            </a:r>
            <a:r>
              <a:rPr lang="en-US" b="0" i="0" dirty="0">
                <a:solidFill>
                  <a:srgbClr val="000000"/>
                </a:solidFill>
                <a:effectLst/>
                <a:latin typeface="Nunito" pitchFamily="2" charset="0"/>
              </a:rPr>
              <a:t> − All links of your project and the function to call. </a:t>
            </a:r>
          </a:p>
          <a:p>
            <a:pPr marL="742950" lvl="1" indent="-285750" algn="just">
              <a:buFont typeface="Arial" panose="020B0604020202020204" pitchFamily="34" charset="0"/>
              <a:buChar char="•"/>
            </a:pPr>
            <a:r>
              <a:rPr lang="en-US" b="1" i="0" dirty="0">
                <a:solidFill>
                  <a:srgbClr val="000000"/>
                </a:solidFill>
                <a:effectLst/>
                <a:latin typeface="Nunito" pitchFamily="2" charset="0"/>
              </a:rPr>
              <a:t>wsgi.py</a:t>
            </a:r>
            <a:r>
              <a:rPr lang="en-US" b="0" i="0" dirty="0">
                <a:solidFill>
                  <a:srgbClr val="000000"/>
                </a:solidFill>
                <a:effectLst/>
                <a:latin typeface="Nunito" pitchFamily="2" charset="0"/>
              </a:rPr>
              <a:t> − If you need to deploy your project over WSGI.</a:t>
            </a:r>
          </a:p>
          <a:p>
            <a:endParaRPr lang="en-US" dirty="0"/>
          </a:p>
        </p:txBody>
      </p:sp>
    </p:spTree>
    <p:extLst>
      <p:ext uri="{BB962C8B-B14F-4D97-AF65-F5344CB8AC3E}">
        <p14:creationId xmlns:p14="http://schemas.microsoft.com/office/powerpoint/2010/main" val="1656940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58A42-7CFA-BB7C-CEC5-A78EBF9A6DDB}"/>
              </a:ext>
            </a:extLst>
          </p:cNvPr>
          <p:cNvSpPr>
            <a:spLocks noGrp="1"/>
          </p:cNvSpPr>
          <p:nvPr>
            <p:ph type="title"/>
          </p:nvPr>
        </p:nvSpPr>
        <p:spPr/>
        <p:txBody>
          <a:bodyPr/>
          <a:lstStyle/>
          <a:p>
            <a:r>
              <a:rPr lang="en-US" b="1" i="0" dirty="0">
                <a:solidFill>
                  <a:srgbClr val="000000"/>
                </a:solidFill>
                <a:effectLst/>
                <a:latin typeface="Segoe UI" panose="020B0502040204020203" pitchFamily="34" charset="0"/>
              </a:rPr>
              <a:t>Run the Django Project</a:t>
            </a:r>
            <a:br>
              <a:rPr lang="en-US" b="0" i="0" dirty="0">
                <a:solidFill>
                  <a:srgbClr val="000000"/>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63B377F7-89B6-B274-2C4A-3D5BAF0DCA67}"/>
              </a:ext>
            </a:extLst>
          </p:cNvPr>
          <p:cNvSpPr>
            <a:spLocks noGrp="1"/>
          </p:cNvSpPr>
          <p:nvPr>
            <p:ph idx="1"/>
          </p:nvPr>
        </p:nvSpPr>
        <p:spPr>
          <a:xfrm>
            <a:off x="622069" y="1253331"/>
            <a:ext cx="10515600" cy="4351338"/>
          </a:xfrm>
        </p:spPr>
        <p:txBody>
          <a:bodyPr/>
          <a:lstStyle/>
          <a:p>
            <a:r>
              <a:rPr lang="en-US" b="0" i="0" dirty="0">
                <a:solidFill>
                  <a:srgbClr val="000000"/>
                </a:solidFill>
                <a:effectLst/>
                <a:latin typeface="Nunito" pitchFamily="2" charset="0"/>
              </a:rPr>
              <a:t>Now that your project is created and configured make sure it's working:</a:t>
            </a:r>
          </a:p>
          <a:p>
            <a:endParaRPr lang="en-US" dirty="0">
              <a:solidFill>
                <a:srgbClr val="000000"/>
              </a:solidFill>
              <a:latin typeface="Nunito" pitchFamily="2" charset="0"/>
            </a:endParaRPr>
          </a:p>
          <a:p>
            <a:endParaRPr lang="en-US" b="0" i="0" dirty="0">
              <a:solidFill>
                <a:srgbClr val="000000"/>
              </a:solidFill>
              <a:effectLst/>
              <a:latin typeface="Nunito" pitchFamily="2" charset="0"/>
            </a:endParaRPr>
          </a:p>
          <a:p>
            <a:r>
              <a:rPr lang="en-US" b="0" i="0" dirty="0">
                <a:solidFill>
                  <a:srgbClr val="000000"/>
                </a:solidFill>
                <a:effectLst/>
                <a:latin typeface="Verdana" panose="020B0604030504040204" pitchFamily="34" charset="0"/>
              </a:rPr>
              <a:t>Which will produce this result:</a:t>
            </a:r>
            <a:endParaRPr lang="en-US" dirty="0"/>
          </a:p>
        </p:txBody>
      </p:sp>
      <p:sp>
        <p:nvSpPr>
          <p:cNvPr id="4" name="Rectangle 1">
            <a:extLst>
              <a:ext uri="{FF2B5EF4-FFF2-40B4-BE49-F238E27FC236}">
                <a16:creationId xmlns:a16="http://schemas.microsoft.com/office/drawing/2014/main" id="{69CEB20A-0181-946D-9F92-F17CF3F717DE}"/>
              </a:ext>
            </a:extLst>
          </p:cNvPr>
          <p:cNvSpPr>
            <a:spLocks noChangeArrowheads="1"/>
          </p:cNvSpPr>
          <p:nvPr/>
        </p:nvSpPr>
        <p:spPr bwMode="auto">
          <a:xfrm>
            <a:off x="1147156" y="2254501"/>
            <a:ext cx="3255699" cy="353943"/>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ar(--bs-font-monospace)"/>
              </a:rPr>
              <a:t>python manage.py </a:t>
            </a:r>
            <a:r>
              <a:rPr kumimoji="0" lang="en-US" altLang="en-US" sz="2000" b="0" i="0" u="none" strike="noStrike" cap="none" normalizeH="0" baseline="0" dirty="0" err="1">
                <a:ln>
                  <a:noFill/>
                </a:ln>
                <a:solidFill>
                  <a:srgbClr val="000000"/>
                </a:solidFill>
                <a:effectLst/>
                <a:latin typeface="var(--bs-font-monospace)"/>
              </a:rPr>
              <a:t>runserver</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60BD1AF-84BC-372C-7A3E-097EAEDFCFB6}"/>
              </a:ext>
            </a:extLst>
          </p:cNvPr>
          <p:cNvPicPr>
            <a:picLocks noChangeAspect="1"/>
          </p:cNvPicPr>
          <p:nvPr/>
        </p:nvPicPr>
        <p:blipFill rotWithShape="1">
          <a:blip r:embed="rId2">
            <a:extLst>
              <a:ext uri="{28A0092B-C50C-407E-A947-70E740481C1C}">
                <a14:useLocalDpi xmlns:a14="http://schemas.microsoft.com/office/drawing/2010/main" val="0"/>
              </a:ext>
            </a:extLst>
          </a:blip>
          <a:srcRect l="26250" t="44402" r="34906" b="31196"/>
          <a:stretch/>
        </p:blipFill>
        <p:spPr>
          <a:xfrm>
            <a:off x="2406768" y="3804249"/>
            <a:ext cx="6859152" cy="2423818"/>
          </a:xfrm>
          <a:prstGeom prst="rect">
            <a:avLst/>
          </a:prstGeom>
        </p:spPr>
      </p:pic>
    </p:spTree>
    <p:extLst>
      <p:ext uri="{BB962C8B-B14F-4D97-AF65-F5344CB8AC3E}">
        <p14:creationId xmlns:p14="http://schemas.microsoft.com/office/powerpoint/2010/main" val="2418606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C1D69A-8B2C-9C4A-8344-D1164B80619C}"/>
              </a:ext>
            </a:extLst>
          </p:cNvPr>
          <p:cNvSpPr>
            <a:spLocks noGrp="1"/>
          </p:cNvSpPr>
          <p:nvPr>
            <p:ph idx="1"/>
          </p:nvPr>
        </p:nvSpPr>
        <p:spPr>
          <a:xfrm>
            <a:off x="398253" y="333255"/>
            <a:ext cx="10515600" cy="4351338"/>
          </a:xfrm>
        </p:spPr>
        <p:txBody>
          <a:bodyPr/>
          <a:lstStyle/>
          <a:p>
            <a:pPr algn="l"/>
            <a:r>
              <a:rPr lang="en-US" b="0" i="0" dirty="0">
                <a:solidFill>
                  <a:srgbClr val="000000"/>
                </a:solidFill>
                <a:effectLst/>
                <a:latin typeface="Verdana" panose="020B0604030504040204" pitchFamily="34" charset="0"/>
              </a:rPr>
              <a:t>Open a new browser window and type 127.0.0.1:8000 in the address bar.</a:t>
            </a:r>
          </a:p>
          <a:p>
            <a:pPr algn="l"/>
            <a:r>
              <a:rPr lang="en-US" b="0" i="0" dirty="0">
                <a:solidFill>
                  <a:srgbClr val="000000"/>
                </a:solidFill>
                <a:effectLst/>
                <a:latin typeface="Verdana" panose="020B0604030504040204" pitchFamily="34" charset="0"/>
              </a:rPr>
              <a:t>The result:</a:t>
            </a:r>
          </a:p>
          <a:p>
            <a:endParaRPr lang="en-US" dirty="0"/>
          </a:p>
        </p:txBody>
      </p:sp>
      <p:pic>
        <p:nvPicPr>
          <p:cNvPr id="7" name="Picture 6">
            <a:extLst>
              <a:ext uri="{FF2B5EF4-FFF2-40B4-BE49-F238E27FC236}">
                <a16:creationId xmlns:a16="http://schemas.microsoft.com/office/drawing/2014/main" id="{0CEC64C2-D063-CAEC-B0AA-E3CDA3A03A02}"/>
              </a:ext>
            </a:extLst>
          </p:cNvPr>
          <p:cNvPicPr>
            <a:picLocks noChangeAspect="1"/>
          </p:cNvPicPr>
          <p:nvPr/>
        </p:nvPicPr>
        <p:blipFill rotWithShape="1">
          <a:blip r:embed="rId2">
            <a:extLst>
              <a:ext uri="{28A0092B-C50C-407E-A947-70E740481C1C}">
                <a14:useLocalDpi xmlns:a14="http://schemas.microsoft.com/office/drawing/2010/main" val="0"/>
              </a:ext>
            </a:extLst>
          </a:blip>
          <a:srcRect l="19316" t="20881" r="24222" b="6666"/>
          <a:stretch/>
        </p:blipFill>
        <p:spPr>
          <a:xfrm>
            <a:off x="1854678" y="1811547"/>
            <a:ext cx="6597051" cy="4351339"/>
          </a:xfrm>
          <a:prstGeom prst="rect">
            <a:avLst/>
          </a:prstGeom>
        </p:spPr>
      </p:pic>
    </p:spTree>
    <p:extLst>
      <p:ext uri="{BB962C8B-B14F-4D97-AF65-F5344CB8AC3E}">
        <p14:creationId xmlns:p14="http://schemas.microsoft.com/office/powerpoint/2010/main" val="90384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8CF3F-353F-20A3-50EB-79E5574C4D67}"/>
              </a:ext>
            </a:extLst>
          </p:cNvPr>
          <p:cNvSpPr>
            <a:spLocks noGrp="1"/>
          </p:cNvSpPr>
          <p:nvPr>
            <p:ph type="title"/>
          </p:nvPr>
        </p:nvSpPr>
        <p:spPr/>
        <p:txBody>
          <a:bodyPr/>
          <a:lstStyle/>
          <a:p>
            <a:r>
              <a:rPr lang="en-US" b="1" i="0" dirty="0">
                <a:solidFill>
                  <a:srgbClr val="212529"/>
                </a:solidFill>
                <a:effectLst/>
                <a:latin typeface="Times New Roman" panose="02020603050405020304" pitchFamily="18" charset="0"/>
                <a:cs typeface="Times New Roman" panose="02020603050405020304" pitchFamily="18" charset="0"/>
              </a:rPr>
              <a:t>Django URLs and Views</a:t>
            </a:r>
            <a:br>
              <a:rPr lang="en-US" b="0" i="0" dirty="0">
                <a:solidFill>
                  <a:srgbClr val="212529"/>
                </a:solidFill>
                <a:effectLst/>
                <a:latin typeface="Arial" panose="020B0604020202020204" pitchFamily="34" charset="0"/>
              </a:rPr>
            </a:br>
            <a:endParaRPr lang="en-US" dirty="0"/>
          </a:p>
        </p:txBody>
      </p:sp>
      <p:pic>
        <p:nvPicPr>
          <p:cNvPr id="5" name="Content Placeholder 4">
            <a:extLst>
              <a:ext uri="{FF2B5EF4-FFF2-40B4-BE49-F238E27FC236}">
                <a16:creationId xmlns:a16="http://schemas.microsoft.com/office/drawing/2014/main" id="{AA945E83-FD61-967B-BE38-361069DF8AA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990" t="26043" r="40595" b="26972"/>
          <a:stretch/>
        </p:blipFill>
        <p:spPr>
          <a:xfrm>
            <a:off x="1645355" y="1915064"/>
            <a:ext cx="8180132" cy="4244196"/>
          </a:xfrm>
        </p:spPr>
      </p:pic>
    </p:spTree>
    <p:extLst>
      <p:ext uri="{BB962C8B-B14F-4D97-AF65-F5344CB8AC3E}">
        <p14:creationId xmlns:p14="http://schemas.microsoft.com/office/powerpoint/2010/main" val="3750173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EA0220-718D-48FE-3417-420D5BACF757}"/>
              </a:ext>
            </a:extLst>
          </p:cNvPr>
          <p:cNvSpPr>
            <a:spLocks noGrp="1"/>
          </p:cNvSpPr>
          <p:nvPr>
            <p:ph idx="1"/>
          </p:nvPr>
        </p:nvSpPr>
        <p:spPr>
          <a:xfrm>
            <a:off x="339435" y="744969"/>
            <a:ext cx="11198629" cy="5120209"/>
          </a:xfrm>
        </p:spPr>
        <p:txBody>
          <a:bodyPr/>
          <a:lstStyle/>
          <a:p>
            <a:r>
              <a:rPr lang="en-US" b="0" i="0" dirty="0">
                <a:solidFill>
                  <a:srgbClr val="000000"/>
                </a:solidFill>
                <a:effectLst/>
                <a:latin typeface="-apple-system"/>
              </a:rPr>
              <a:t>When a web request is made to a Django application, it is the job of the </a:t>
            </a:r>
            <a:r>
              <a:rPr lang="en-US" b="1" i="0" dirty="0">
                <a:solidFill>
                  <a:srgbClr val="000000"/>
                </a:solidFill>
                <a:effectLst/>
                <a:latin typeface="-apple-system"/>
              </a:rPr>
              <a:t>urls.py</a:t>
            </a:r>
            <a:r>
              <a:rPr lang="en-US" b="0" i="0" dirty="0">
                <a:solidFill>
                  <a:srgbClr val="000000"/>
                </a:solidFill>
                <a:effectLst/>
                <a:latin typeface="-apple-system"/>
              </a:rPr>
              <a:t> file to determine what to do with that request. This is what is known as routing in a web application. </a:t>
            </a:r>
          </a:p>
          <a:p>
            <a:r>
              <a:rPr lang="en-US" b="0" i="0" dirty="0">
                <a:solidFill>
                  <a:srgbClr val="000000"/>
                </a:solidFill>
                <a:effectLst/>
                <a:latin typeface="-apple-system"/>
              </a:rPr>
              <a:t>So you might have URLs set up in your project like                                          and so on. </a:t>
            </a:r>
          </a:p>
          <a:p>
            <a:r>
              <a:rPr lang="en-US" b="0" i="0" dirty="0">
                <a:solidFill>
                  <a:srgbClr val="000000"/>
                </a:solidFill>
                <a:effectLst/>
                <a:latin typeface="-apple-system"/>
              </a:rPr>
              <a:t>Each of those routes will trigger a different function in the </a:t>
            </a:r>
            <a:r>
              <a:rPr lang="en-US" b="1" i="0" dirty="0">
                <a:solidFill>
                  <a:srgbClr val="000000"/>
                </a:solidFill>
                <a:effectLst/>
                <a:latin typeface="-apple-system"/>
              </a:rPr>
              <a:t>views.py</a:t>
            </a:r>
            <a:r>
              <a:rPr lang="en-US" b="0" i="0" dirty="0">
                <a:solidFill>
                  <a:srgbClr val="000000"/>
                </a:solidFill>
                <a:effectLst/>
                <a:latin typeface="-apple-system"/>
              </a:rPr>
              <a:t> file. </a:t>
            </a:r>
          </a:p>
          <a:p>
            <a:r>
              <a:rPr lang="en-US" b="0" i="0" dirty="0">
                <a:solidFill>
                  <a:srgbClr val="000000"/>
                </a:solidFill>
                <a:effectLst/>
                <a:latin typeface="-apple-system"/>
              </a:rPr>
              <a:t>Each different function will perform a different operation depending on the route the user has chosen via the web browser. </a:t>
            </a:r>
            <a:endParaRPr lang="en-US" dirty="0"/>
          </a:p>
        </p:txBody>
      </p:sp>
      <p:sp>
        <p:nvSpPr>
          <p:cNvPr id="7" name="Rectangle 4">
            <a:extLst>
              <a:ext uri="{FF2B5EF4-FFF2-40B4-BE49-F238E27FC236}">
                <a16:creationId xmlns:a16="http://schemas.microsoft.com/office/drawing/2014/main" id="{11C33D8B-F42E-3793-E474-3F1E95922497}"/>
              </a:ext>
            </a:extLst>
          </p:cNvPr>
          <p:cNvSpPr>
            <a:spLocks noChangeArrowheads="1"/>
          </p:cNvSpPr>
          <p:nvPr/>
        </p:nvSpPr>
        <p:spPr bwMode="auto">
          <a:xfrm>
            <a:off x="7822275" y="2056850"/>
            <a:ext cx="3308466"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rial Unicode MS"/>
              </a:rPr>
              <a:t>/contact</a:t>
            </a:r>
            <a:r>
              <a:rPr kumimoji="0" lang="en-US" altLang="en-US" sz="2000" b="0" i="0" u="none" strike="noStrike" cap="none" normalizeH="0" baseline="0" dirty="0">
                <a:ln>
                  <a:noFill/>
                </a:ln>
                <a:solidFill>
                  <a:srgbClr val="000000"/>
                </a:solidFill>
                <a:effectLst/>
                <a:latin typeface="-apple-system"/>
              </a:rPr>
              <a:t>, </a:t>
            </a:r>
            <a:r>
              <a:rPr kumimoji="0" lang="en-US" altLang="en-US" sz="2000" b="1" i="0" u="none" strike="noStrike" cap="none" normalizeH="0" baseline="0" dirty="0">
                <a:ln>
                  <a:noFill/>
                </a:ln>
                <a:solidFill>
                  <a:srgbClr val="000000"/>
                </a:solidFill>
                <a:effectLst/>
                <a:latin typeface="Arial Unicode MS"/>
              </a:rPr>
              <a:t>/stats</a:t>
            </a:r>
            <a:r>
              <a:rPr kumimoji="0" lang="en-US" altLang="en-US" sz="2000" b="0" i="0" u="none" strike="noStrike" cap="none" normalizeH="0" baseline="0" dirty="0">
                <a:ln>
                  <a:noFill/>
                </a:ln>
                <a:solidFill>
                  <a:srgbClr val="000000"/>
                </a:solidFill>
                <a:effectLst/>
                <a:latin typeface="-apple-system"/>
              </a:rPr>
              <a:t>, </a:t>
            </a:r>
            <a:r>
              <a:rPr kumimoji="0" lang="en-US" altLang="en-US" sz="2000" b="1" i="0" u="none" strike="noStrike" cap="none" normalizeH="0" baseline="0" dirty="0">
                <a:ln>
                  <a:noFill/>
                </a:ln>
                <a:solidFill>
                  <a:srgbClr val="000000"/>
                </a:solidFill>
                <a:effectLst/>
                <a:latin typeface="Arial Unicode MS"/>
              </a:rPr>
              <a:t>/about-us</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407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729BC-6D87-8C9E-91B6-E9DE84E0FAD8}"/>
              </a:ext>
            </a:extLst>
          </p:cNvPr>
          <p:cNvSpPr>
            <a:spLocks noGrp="1"/>
          </p:cNvSpPr>
          <p:nvPr>
            <p:ph type="title"/>
          </p:nvPr>
        </p:nvSpPr>
        <p:spPr>
          <a:xfrm>
            <a:off x="838200" y="331874"/>
            <a:ext cx="10515600" cy="1325563"/>
          </a:xfrm>
        </p:spPr>
        <p:txBody>
          <a:bodyPr/>
          <a:lstStyle/>
          <a:p>
            <a:r>
              <a:rPr lang="en-US" b="1" i="0" dirty="0">
                <a:solidFill>
                  <a:srgbClr val="000000"/>
                </a:solidFill>
                <a:effectLst/>
                <a:latin typeface="var(--wp--preset--font-family--source-serif-pro)"/>
              </a:rPr>
              <a:t>Adding A New Route</a:t>
            </a:r>
            <a:br>
              <a:rPr lang="en-US" b="0" i="0" dirty="0">
                <a:solidFill>
                  <a:srgbClr val="000000"/>
                </a:solidFill>
                <a:effectLst/>
                <a:latin typeface="var(--wp--preset--font-family--source-serif-pro)"/>
              </a:rPr>
            </a:br>
            <a:endParaRPr lang="en-US" dirty="0"/>
          </a:p>
        </p:txBody>
      </p:sp>
      <p:sp>
        <p:nvSpPr>
          <p:cNvPr id="3" name="Content Placeholder 2">
            <a:extLst>
              <a:ext uri="{FF2B5EF4-FFF2-40B4-BE49-F238E27FC236}">
                <a16:creationId xmlns:a16="http://schemas.microsoft.com/office/drawing/2014/main" id="{DF8398C9-4DB3-0249-418F-AE735120DF64}"/>
              </a:ext>
            </a:extLst>
          </p:cNvPr>
          <p:cNvSpPr>
            <a:spLocks noGrp="1"/>
          </p:cNvSpPr>
          <p:nvPr>
            <p:ph idx="1"/>
          </p:nvPr>
        </p:nvSpPr>
        <p:spPr>
          <a:xfrm>
            <a:off x="588818" y="1253330"/>
            <a:ext cx="10450484" cy="5272795"/>
          </a:xfrm>
        </p:spPr>
        <p:txBody>
          <a:bodyPr>
            <a:normAutofit fontScale="85000" lnSpcReduction="20000"/>
          </a:bodyPr>
          <a:lstStyle/>
          <a:p>
            <a:r>
              <a:rPr lang="en-US" dirty="0">
                <a:solidFill>
                  <a:srgbClr val="000000"/>
                </a:solidFill>
                <a:latin typeface="-apple-system"/>
              </a:rPr>
              <a:t>O</a:t>
            </a:r>
            <a:r>
              <a:rPr lang="en-US" b="0" i="0" dirty="0">
                <a:solidFill>
                  <a:srgbClr val="000000"/>
                </a:solidFill>
                <a:effectLst/>
                <a:latin typeface="-apple-system"/>
              </a:rPr>
              <a:t>pen the urls.py file that is in the root app folder.</a:t>
            </a:r>
          </a:p>
          <a:p>
            <a:endParaRPr lang="en-US" b="0" i="0" dirty="0">
              <a:solidFill>
                <a:srgbClr val="000000"/>
              </a:solidFill>
              <a:effectLst/>
              <a:latin typeface="-apple-system"/>
            </a:endParaRPr>
          </a:p>
          <a:p>
            <a:endParaRPr lang="en-US" b="0" i="0" dirty="0">
              <a:solidFill>
                <a:srgbClr val="000000"/>
              </a:solidFill>
              <a:effectLst/>
              <a:latin typeface="-apple-system"/>
            </a:endParaRPr>
          </a:p>
          <a:p>
            <a:endParaRPr lang="en-US" b="0" i="0" dirty="0">
              <a:solidFill>
                <a:srgbClr val="000000"/>
              </a:solidFill>
              <a:effectLst/>
              <a:latin typeface="-apple-system"/>
            </a:endParaRPr>
          </a:p>
          <a:p>
            <a:endParaRPr lang="en-US" b="0" i="0" dirty="0">
              <a:solidFill>
                <a:srgbClr val="000000"/>
              </a:solidFill>
              <a:effectLst/>
              <a:latin typeface="-apple-system"/>
            </a:endParaRPr>
          </a:p>
          <a:p>
            <a:endParaRPr lang="en-US" dirty="0">
              <a:solidFill>
                <a:srgbClr val="000000"/>
              </a:solidFill>
              <a:latin typeface="-apple-system"/>
            </a:endParaRPr>
          </a:p>
          <a:p>
            <a:endParaRPr lang="en-US" dirty="0">
              <a:solidFill>
                <a:srgbClr val="000000"/>
              </a:solidFill>
              <a:latin typeface="-apple-system"/>
            </a:endParaRPr>
          </a:p>
          <a:p>
            <a:endParaRPr lang="en-US" dirty="0">
              <a:solidFill>
                <a:srgbClr val="000000"/>
              </a:solidFill>
              <a:latin typeface="-apple-system"/>
            </a:endParaRPr>
          </a:p>
          <a:p>
            <a:endParaRPr lang="en-US" dirty="0">
              <a:solidFill>
                <a:srgbClr val="000000"/>
              </a:solidFill>
              <a:latin typeface="-apple-system"/>
            </a:endParaRPr>
          </a:p>
          <a:p>
            <a:endParaRPr lang="en-US" dirty="0">
              <a:solidFill>
                <a:srgbClr val="000000"/>
              </a:solidFill>
              <a:latin typeface="-apple-system"/>
            </a:endParaRPr>
          </a:p>
          <a:p>
            <a:endParaRPr lang="en-US" dirty="0">
              <a:solidFill>
                <a:srgbClr val="000000"/>
              </a:solidFill>
              <a:latin typeface="-apple-system"/>
            </a:endParaRPr>
          </a:p>
          <a:p>
            <a:endParaRPr lang="en-US" dirty="0">
              <a:solidFill>
                <a:srgbClr val="000000"/>
              </a:solidFill>
              <a:latin typeface="-apple-system"/>
            </a:endParaRPr>
          </a:p>
          <a:p>
            <a:r>
              <a:rPr lang="en-US" dirty="0">
                <a:solidFill>
                  <a:srgbClr val="000000"/>
                </a:solidFill>
                <a:latin typeface="-apple-system"/>
              </a:rPr>
              <a:t>F</a:t>
            </a:r>
            <a:r>
              <a:rPr lang="en-US" b="0" i="0" dirty="0">
                <a:solidFill>
                  <a:srgbClr val="000000"/>
                </a:solidFill>
                <a:effectLst/>
                <a:latin typeface="-apple-system"/>
              </a:rPr>
              <a:t>or example, we want to add a route for an about page.</a:t>
            </a:r>
            <a:endParaRPr lang="en-US" dirty="0"/>
          </a:p>
        </p:txBody>
      </p:sp>
      <p:pic>
        <p:nvPicPr>
          <p:cNvPr id="5" name="Picture 4">
            <a:extLst>
              <a:ext uri="{FF2B5EF4-FFF2-40B4-BE49-F238E27FC236}">
                <a16:creationId xmlns:a16="http://schemas.microsoft.com/office/drawing/2014/main" id="{818D2249-27ED-2D1B-B471-43336C9AEC8F}"/>
              </a:ext>
            </a:extLst>
          </p:cNvPr>
          <p:cNvPicPr>
            <a:picLocks noChangeAspect="1"/>
          </p:cNvPicPr>
          <p:nvPr/>
        </p:nvPicPr>
        <p:blipFill rotWithShape="1">
          <a:blip r:embed="rId2">
            <a:extLst>
              <a:ext uri="{28A0092B-C50C-407E-A947-70E740481C1C}">
                <a14:useLocalDpi xmlns:a14="http://schemas.microsoft.com/office/drawing/2010/main" val="0"/>
              </a:ext>
            </a:extLst>
          </a:blip>
          <a:srcRect l="10364" t="23394" r="30591" b="22545"/>
          <a:stretch/>
        </p:blipFill>
        <p:spPr>
          <a:xfrm>
            <a:off x="929642" y="1720071"/>
            <a:ext cx="7485684" cy="3855215"/>
          </a:xfrm>
          <a:prstGeom prst="rect">
            <a:avLst/>
          </a:prstGeom>
        </p:spPr>
      </p:pic>
    </p:spTree>
    <p:extLst>
      <p:ext uri="{BB962C8B-B14F-4D97-AF65-F5344CB8AC3E}">
        <p14:creationId xmlns:p14="http://schemas.microsoft.com/office/powerpoint/2010/main" val="440622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124265-D7AB-9458-01F9-42DEA2EEA39A}"/>
              </a:ext>
            </a:extLst>
          </p:cNvPr>
          <p:cNvSpPr>
            <a:spLocks noGrp="1"/>
          </p:cNvSpPr>
          <p:nvPr>
            <p:ph idx="1"/>
          </p:nvPr>
        </p:nvSpPr>
        <p:spPr>
          <a:xfrm>
            <a:off x="439189" y="3977672"/>
            <a:ext cx="10350731" cy="1675015"/>
          </a:xfrm>
        </p:spPr>
        <p:txBody>
          <a:bodyPr>
            <a:normAutofit fontScale="92500" lnSpcReduction="20000"/>
          </a:bodyPr>
          <a:lstStyle/>
          <a:p>
            <a:endParaRPr lang="en-US" dirty="0"/>
          </a:p>
          <a:p>
            <a:r>
              <a:rPr lang="en-US" b="0" i="0" dirty="0">
                <a:solidFill>
                  <a:srgbClr val="000000"/>
                </a:solidFill>
                <a:effectLst/>
                <a:latin typeface="-apple-system"/>
              </a:rPr>
              <a:t>What the code above is saying is that when someone visits the </a:t>
            </a:r>
            <a:r>
              <a:rPr lang="en-US" b="1" i="0" dirty="0">
                <a:solidFill>
                  <a:srgbClr val="000000"/>
                </a:solidFill>
                <a:effectLst/>
                <a:latin typeface="-apple-system"/>
              </a:rPr>
              <a:t>/about </a:t>
            </a:r>
            <a:r>
              <a:rPr lang="en-US" b="0" i="0" dirty="0">
                <a:solidFill>
                  <a:srgbClr val="000000"/>
                </a:solidFill>
                <a:effectLst/>
                <a:latin typeface="-apple-system"/>
              </a:rPr>
              <a:t>page in a web browser, the </a:t>
            </a:r>
            <a:r>
              <a:rPr lang="en-US" b="1" i="0" dirty="0">
                <a:solidFill>
                  <a:srgbClr val="000000"/>
                </a:solidFill>
                <a:effectLst/>
                <a:latin typeface="-apple-system"/>
              </a:rPr>
              <a:t>urls.py</a:t>
            </a:r>
            <a:r>
              <a:rPr lang="en-US" b="0" i="0" dirty="0">
                <a:solidFill>
                  <a:srgbClr val="000000"/>
                </a:solidFill>
                <a:effectLst/>
                <a:latin typeface="-apple-system"/>
              </a:rPr>
              <a:t> file will look in the </a:t>
            </a:r>
            <a:r>
              <a:rPr lang="en-US" b="1" i="0" dirty="0">
                <a:solidFill>
                  <a:srgbClr val="000000"/>
                </a:solidFill>
                <a:effectLst/>
                <a:latin typeface="-apple-system"/>
              </a:rPr>
              <a:t>views.py</a:t>
            </a:r>
            <a:r>
              <a:rPr lang="en-US" b="0" i="0" dirty="0">
                <a:solidFill>
                  <a:srgbClr val="000000"/>
                </a:solidFill>
                <a:effectLst/>
                <a:latin typeface="-apple-system"/>
              </a:rPr>
              <a:t> file and trigger the </a:t>
            </a:r>
            <a:r>
              <a:rPr lang="en-US" b="1" i="0" dirty="0">
                <a:solidFill>
                  <a:srgbClr val="000000"/>
                </a:solidFill>
                <a:effectLst/>
                <a:latin typeface="-apple-system"/>
              </a:rPr>
              <a:t>about(). </a:t>
            </a:r>
            <a:r>
              <a:rPr lang="en-US" b="0" i="0" dirty="0">
                <a:solidFill>
                  <a:srgbClr val="000000"/>
                </a:solidFill>
                <a:effectLst/>
                <a:latin typeface="-apple-system"/>
              </a:rPr>
              <a:t>We don’t yet have that code in place yet, so let’s create it now.</a:t>
            </a:r>
            <a:endParaRPr lang="en-US" b="1" dirty="0"/>
          </a:p>
        </p:txBody>
      </p:sp>
      <p:sp>
        <p:nvSpPr>
          <p:cNvPr id="5" name="TextBox 4">
            <a:extLst>
              <a:ext uri="{FF2B5EF4-FFF2-40B4-BE49-F238E27FC236}">
                <a16:creationId xmlns:a16="http://schemas.microsoft.com/office/drawing/2014/main" id="{C73598C0-41CC-C9B7-5BE0-CC1AD3614108}"/>
              </a:ext>
            </a:extLst>
          </p:cNvPr>
          <p:cNvSpPr txBox="1"/>
          <p:nvPr/>
        </p:nvSpPr>
        <p:spPr>
          <a:xfrm>
            <a:off x="654627" y="1354942"/>
            <a:ext cx="6353002" cy="2585323"/>
          </a:xfrm>
          <a:prstGeom prst="rect">
            <a:avLst/>
          </a:prstGeom>
          <a:noFill/>
        </p:spPr>
        <p:txBody>
          <a:bodyPr wrap="square">
            <a:spAutoFit/>
          </a:bodyPr>
          <a:lstStyle/>
          <a:p>
            <a:r>
              <a:rPr lang="en-US" dirty="0"/>
              <a:t>from </a:t>
            </a:r>
            <a:r>
              <a:rPr lang="en-US" dirty="0" err="1"/>
              <a:t>django.contrib</a:t>
            </a:r>
            <a:r>
              <a:rPr lang="en-US" dirty="0"/>
              <a:t> import admin</a:t>
            </a:r>
          </a:p>
          <a:p>
            <a:r>
              <a:rPr lang="en-US" dirty="0"/>
              <a:t>from </a:t>
            </a:r>
            <a:r>
              <a:rPr lang="en-US" dirty="0" err="1"/>
              <a:t>django.urls</a:t>
            </a:r>
            <a:r>
              <a:rPr lang="en-US" dirty="0"/>
              <a:t> import path</a:t>
            </a:r>
          </a:p>
          <a:p>
            <a:r>
              <a:rPr lang="en-US" dirty="0"/>
              <a:t>from . import views</a:t>
            </a:r>
          </a:p>
          <a:p>
            <a:endParaRPr lang="en-US" dirty="0"/>
          </a:p>
          <a:p>
            <a:r>
              <a:rPr lang="en-US" dirty="0" err="1"/>
              <a:t>urlpatterns</a:t>
            </a:r>
            <a:r>
              <a:rPr lang="en-US" dirty="0"/>
              <a:t> = [</a:t>
            </a:r>
          </a:p>
          <a:p>
            <a:r>
              <a:rPr lang="en-US" dirty="0"/>
              <a:t>    path('admin/', </a:t>
            </a:r>
            <a:r>
              <a:rPr lang="en-US" dirty="0" err="1"/>
              <a:t>admin.site.urls</a:t>
            </a:r>
            <a:r>
              <a:rPr lang="en-US" dirty="0"/>
              <a:t>),</a:t>
            </a:r>
          </a:p>
          <a:p>
            <a:r>
              <a:rPr lang="en-US" dirty="0"/>
              <a:t>    path('about/', </a:t>
            </a:r>
            <a:r>
              <a:rPr lang="en-US" dirty="0" err="1"/>
              <a:t>views.about</a:t>
            </a:r>
            <a:r>
              <a:rPr lang="en-US" dirty="0"/>
              <a:t>)</a:t>
            </a:r>
          </a:p>
          <a:p>
            <a:r>
              <a:rPr lang="en-US" dirty="0"/>
              <a:t>] </a:t>
            </a:r>
          </a:p>
          <a:p>
            <a:r>
              <a:rPr lang="en-US" dirty="0"/>
              <a:t> </a:t>
            </a:r>
          </a:p>
        </p:txBody>
      </p:sp>
      <p:sp>
        <p:nvSpPr>
          <p:cNvPr id="9" name="TextBox 8">
            <a:extLst>
              <a:ext uri="{FF2B5EF4-FFF2-40B4-BE49-F238E27FC236}">
                <a16:creationId xmlns:a16="http://schemas.microsoft.com/office/drawing/2014/main" id="{2C7FF961-2A85-4977-3EF1-D435C6DBF4F6}"/>
              </a:ext>
            </a:extLst>
          </p:cNvPr>
          <p:cNvSpPr txBox="1"/>
          <p:nvPr/>
        </p:nvSpPr>
        <p:spPr>
          <a:xfrm>
            <a:off x="654627" y="808705"/>
            <a:ext cx="6097384" cy="400110"/>
          </a:xfrm>
          <a:prstGeom prst="rect">
            <a:avLst/>
          </a:prstGeom>
          <a:noFill/>
        </p:spPr>
        <p:txBody>
          <a:bodyPr wrap="square">
            <a:spAutoFit/>
          </a:bodyPr>
          <a:lstStyle/>
          <a:p>
            <a:r>
              <a:rPr lang="en-US" sz="2000" b="1" i="0" dirty="0">
                <a:solidFill>
                  <a:srgbClr val="000000"/>
                </a:solidFill>
                <a:effectLst/>
                <a:latin typeface="-apple-system"/>
              </a:rPr>
              <a:t>djangoblog/urls.py</a:t>
            </a:r>
            <a:endParaRPr lang="en-US" sz="2000" dirty="0"/>
          </a:p>
        </p:txBody>
      </p:sp>
    </p:spTree>
    <p:extLst>
      <p:ext uri="{BB962C8B-B14F-4D97-AF65-F5344CB8AC3E}">
        <p14:creationId xmlns:p14="http://schemas.microsoft.com/office/powerpoint/2010/main" val="102914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1DDD33-5871-C6EA-DE65-4108909D23D3}"/>
              </a:ext>
            </a:extLst>
          </p:cNvPr>
          <p:cNvSpPr>
            <a:spLocks noGrp="1"/>
          </p:cNvSpPr>
          <p:nvPr>
            <p:ph idx="1"/>
          </p:nvPr>
        </p:nvSpPr>
        <p:spPr>
          <a:xfrm>
            <a:off x="6882938" y="461053"/>
            <a:ext cx="4628803" cy="2149143"/>
          </a:xfrm>
        </p:spPr>
        <p:txBody>
          <a:bodyPr>
            <a:normAutofit/>
          </a:bodyPr>
          <a:lstStyle/>
          <a:p>
            <a:pPr marL="0" indent="0">
              <a:buNone/>
            </a:pPr>
            <a:r>
              <a:rPr lang="en-US" b="0" i="0" dirty="0">
                <a:solidFill>
                  <a:srgbClr val="000000"/>
                </a:solidFill>
                <a:effectLst/>
                <a:latin typeface="-apple-system"/>
              </a:rPr>
              <a:t>Once the new views.py file is created in the inner </a:t>
            </a:r>
            <a:r>
              <a:rPr lang="en-US" b="0" i="0" dirty="0" err="1">
                <a:solidFill>
                  <a:srgbClr val="000000"/>
                </a:solidFill>
                <a:effectLst/>
                <a:latin typeface="-apple-system"/>
              </a:rPr>
              <a:t>djangoblog</a:t>
            </a:r>
            <a:r>
              <a:rPr lang="en-US" b="0" i="0" dirty="0">
                <a:solidFill>
                  <a:srgbClr val="000000"/>
                </a:solidFill>
                <a:effectLst/>
                <a:latin typeface="-apple-system"/>
              </a:rPr>
              <a:t> folder, we can set up our function.</a:t>
            </a:r>
            <a:endParaRPr lang="en-US" dirty="0"/>
          </a:p>
        </p:txBody>
      </p:sp>
      <p:pic>
        <p:nvPicPr>
          <p:cNvPr id="5" name="Picture 4">
            <a:extLst>
              <a:ext uri="{FF2B5EF4-FFF2-40B4-BE49-F238E27FC236}">
                <a16:creationId xmlns:a16="http://schemas.microsoft.com/office/drawing/2014/main" id="{315A3A78-1E9F-0977-5DB9-C27F058A1CAE}"/>
              </a:ext>
            </a:extLst>
          </p:cNvPr>
          <p:cNvPicPr>
            <a:picLocks noChangeAspect="1"/>
          </p:cNvPicPr>
          <p:nvPr/>
        </p:nvPicPr>
        <p:blipFill rotWithShape="1">
          <a:blip r:embed="rId2"/>
          <a:srcRect l="10637" t="21091" r="30796" b="21334"/>
          <a:stretch/>
        </p:blipFill>
        <p:spPr>
          <a:xfrm>
            <a:off x="440027" y="11834"/>
            <a:ext cx="6179674" cy="3417166"/>
          </a:xfrm>
          <a:prstGeom prst="rect">
            <a:avLst/>
          </a:prstGeom>
        </p:spPr>
      </p:pic>
      <p:sp>
        <p:nvSpPr>
          <p:cNvPr id="7" name="TextBox 6">
            <a:extLst>
              <a:ext uri="{FF2B5EF4-FFF2-40B4-BE49-F238E27FC236}">
                <a16:creationId xmlns:a16="http://schemas.microsoft.com/office/drawing/2014/main" id="{08F488D7-B675-8F39-2A7B-D09336AF77D7}"/>
              </a:ext>
            </a:extLst>
          </p:cNvPr>
          <p:cNvSpPr txBox="1"/>
          <p:nvPr/>
        </p:nvSpPr>
        <p:spPr>
          <a:xfrm>
            <a:off x="522317" y="4474757"/>
            <a:ext cx="6097384" cy="1200329"/>
          </a:xfrm>
          <a:prstGeom prst="rect">
            <a:avLst/>
          </a:prstGeom>
          <a:noFill/>
        </p:spPr>
        <p:txBody>
          <a:bodyPr wrap="square">
            <a:spAutoFit/>
          </a:bodyPr>
          <a:lstStyle/>
          <a:p>
            <a:r>
              <a:rPr lang="en-US"/>
              <a:t>from django.http import HttpResponse</a:t>
            </a:r>
          </a:p>
          <a:p>
            <a:endParaRPr lang="en-US"/>
          </a:p>
          <a:p>
            <a:r>
              <a:rPr lang="en-US"/>
              <a:t>def about(request):</a:t>
            </a:r>
          </a:p>
          <a:p>
            <a:r>
              <a:rPr lang="en-US"/>
              <a:t>    return HttpResponse('&lt;h1&gt;About!&lt;/h1&gt;')</a:t>
            </a:r>
            <a:endParaRPr lang="en-US" dirty="0"/>
          </a:p>
        </p:txBody>
      </p:sp>
      <p:sp>
        <p:nvSpPr>
          <p:cNvPr id="9" name="TextBox 8">
            <a:extLst>
              <a:ext uri="{FF2B5EF4-FFF2-40B4-BE49-F238E27FC236}">
                <a16:creationId xmlns:a16="http://schemas.microsoft.com/office/drawing/2014/main" id="{CBAF01B8-2F81-7CEA-DC72-8B5468412F4B}"/>
              </a:ext>
            </a:extLst>
          </p:cNvPr>
          <p:cNvSpPr txBox="1"/>
          <p:nvPr/>
        </p:nvSpPr>
        <p:spPr>
          <a:xfrm>
            <a:off x="522317" y="3909352"/>
            <a:ext cx="6097384" cy="461665"/>
          </a:xfrm>
          <a:prstGeom prst="rect">
            <a:avLst/>
          </a:prstGeom>
          <a:noFill/>
        </p:spPr>
        <p:txBody>
          <a:bodyPr wrap="square">
            <a:spAutoFit/>
          </a:bodyPr>
          <a:lstStyle/>
          <a:p>
            <a:r>
              <a:rPr lang="en-US" sz="2400" b="1" i="0" dirty="0">
                <a:solidFill>
                  <a:srgbClr val="000000"/>
                </a:solidFill>
                <a:effectLst/>
                <a:latin typeface="-apple-system"/>
              </a:rPr>
              <a:t>djangoblog/views.py</a:t>
            </a:r>
            <a:endParaRPr lang="en-US" sz="2400" dirty="0"/>
          </a:p>
        </p:txBody>
      </p:sp>
      <p:sp>
        <p:nvSpPr>
          <p:cNvPr id="11" name="TextBox 10">
            <a:extLst>
              <a:ext uri="{FF2B5EF4-FFF2-40B4-BE49-F238E27FC236}">
                <a16:creationId xmlns:a16="http://schemas.microsoft.com/office/drawing/2014/main" id="{2051206F-FF66-250D-8F26-3595375AACA3}"/>
              </a:ext>
            </a:extLst>
          </p:cNvPr>
          <p:cNvSpPr txBox="1"/>
          <p:nvPr/>
        </p:nvSpPr>
        <p:spPr>
          <a:xfrm>
            <a:off x="6440287" y="4613256"/>
            <a:ext cx="3967248" cy="1323439"/>
          </a:xfrm>
          <a:prstGeom prst="rect">
            <a:avLst/>
          </a:prstGeom>
          <a:noFill/>
        </p:spPr>
        <p:txBody>
          <a:bodyPr wrap="square">
            <a:spAutoFit/>
          </a:bodyPr>
          <a:lstStyle/>
          <a:p>
            <a:r>
              <a:rPr lang="en-US" sz="2000" b="0" i="0" dirty="0">
                <a:solidFill>
                  <a:srgbClr val="000000"/>
                </a:solidFill>
                <a:effectLst/>
                <a:latin typeface="-apple-system"/>
              </a:rPr>
              <a:t>If we did everything correctly, we should be able to now start up the python local development server and test this out.</a:t>
            </a:r>
            <a:endParaRPr lang="en-US" sz="2000" dirty="0"/>
          </a:p>
        </p:txBody>
      </p:sp>
    </p:spTree>
    <p:extLst>
      <p:ext uri="{BB962C8B-B14F-4D97-AF65-F5344CB8AC3E}">
        <p14:creationId xmlns:p14="http://schemas.microsoft.com/office/powerpoint/2010/main" val="3730693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99C402-1B76-ACCC-8AAB-B4A910257E4D}"/>
              </a:ext>
            </a:extLst>
          </p:cNvPr>
          <p:cNvSpPr>
            <a:spLocks noGrp="1"/>
          </p:cNvSpPr>
          <p:nvPr>
            <p:ph idx="1"/>
          </p:nvPr>
        </p:nvSpPr>
        <p:spPr>
          <a:xfrm>
            <a:off x="1255222" y="1313411"/>
            <a:ext cx="9933709" cy="5203766"/>
          </a:xfrm>
        </p:spPr>
        <p:txBody>
          <a:bodyPr>
            <a:normAutofit/>
          </a:bodyPr>
          <a:lstStyle/>
          <a:p>
            <a:r>
              <a:rPr lang="en-US" sz="2400" b="0" i="0" dirty="0">
                <a:solidFill>
                  <a:srgbClr val="000000"/>
                </a:solidFill>
                <a:effectLst/>
                <a:latin typeface="Times New Roman" panose="02020603050405020304" pitchFamily="18" charset="0"/>
                <a:cs typeface="Times New Roman" panose="02020603050405020304" pitchFamily="18" charset="0"/>
              </a:rPr>
              <a:t>Django views are Python functions that takes http requests and returns http response, like HTML documents.</a:t>
            </a:r>
          </a:p>
          <a:p>
            <a:endParaRPr lang="en-US" sz="2400" b="0" i="0" dirty="0">
              <a:solidFill>
                <a:srgbClr val="000000"/>
              </a:solidFill>
              <a:effectLst/>
              <a:latin typeface="Times New Roman" panose="02020603050405020304" pitchFamily="18" charset="0"/>
              <a:cs typeface="Times New Roman" panose="02020603050405020304" pitchFamily="18" charset="0"/>
            </a:endParaRPr>
          </a:p>
          <a:p>
            <a:r>
              <a:rPr lang="en-US" sz="2400" b="0" i="0" dirty="0">
                <a:solidFill>
                  <a:srgbClr val="000000"/>
                </a:solidFill>
                <a:effectLst/>
                <a:latin typeface="Times New Roman" panose="02020603050405020304" pitchFamily="18" charset="0"/>
                <a:cs typeface="Times New Roman" panose="02020603050405020304" pitchFamily="18" charset="0"/>
              </a:rPr>
              <a:t>A web page that uses Django is full of views with different tasks and missions.</a:t>
            </a:r>
          </a:p>
          <a:p>
            <a:endParaRPr lang="en-US" sz="2400" b="0" i="0" dirty="0">
              <a:solidFill>
                <a:srgbClr val="000000"/>
              </a:solidFill>
              <a:effectLst/>
              <a:latin typeface="Times New Roman" panose="02020603050405020304" pitchFamily="18" charset="0"/>
              <a:cs typeface="Times New Roman" panose="02020603050405020304" pitchFamily="18" charset="0"/>
            </a:endParaRPr>
          </a:p>
          <a:p>
            <a:r>
              <a:rPr lang="en-US" sz="2400" b="0" i="0" dirty="0">
                <a:solidFill>
                  <a:srgbClr val="000000"/>
                </a:solidFill>
                <a:effectLst/>
                <a:latin typeface="Times New Roman" panose="02020603050405020304" pitchFamily="18" charset="0"/>
                <a:cs typeface="Times New Roman" panose="02020603050405020304" pitchFamily="18" charset="0"/>
              </a:rPr>
              <a:t>Views are usually put in a file called </a:t>
            </a:r>
            <a:r>
              <a:rPr lang="en-US" sz="2400" b="0" i="0" dirty="0">
                <a:solidFill>
                  <a:srgbClr val="DC143C"/>
                </a:solidFill>
                <a:effectLst/>
                <a:latin typeface="Times New Roman" panose="02020603050405020304" pitchFamily="18" charset="0"/>
                <a:cs typeface="Times New Roman" panose="02020603050405020304" pitchFamily="18" charset="0"/>
              </a:rPr>
              <a:t>views.py </a:t>
            </a:r>
            <a:r>
              <a:rPr lang="en-US" sz="2400" b="0" i="0" dirty="0">
                <a:solidFill>
                  <a:srgbClr val="000000"/>
                </a:solidFill>
                <a:effectLst/>
                <a:latin typeface="Times New Roman" panose="02020603050405020304" pitchFamily="18" charset="0"/>
                <a:cs typeface="Times New Roman" panose="02020603050405020304" pitchFamily="18" charset="0"/>
              </a:rPr>
              <a:t>located on your app's folder.</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5862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C893D-3EAE-0B37-F7AC-B575A7AF6B11}"/>
              </a:ext>
            </a:extLst>
          </p:cNvPr>
          <p:cNvSpPr>
            <a:spLocks noGrp="1"/>
          </p:cNvSpPr>
          <p:nvPr>
            <p:ph type="title"/>
          </p:nvPr>
        </p:nvSpPr>
        <p:spPr>
          <a:xfrm>
            <a:off x="1451578" y="571763"/>
            <a:ext cx="9603275" cy="1049235"/>
          </a:xfrm>
        </p:spPr>
        <p:txBody>
          <a:bodyPr>
            <a:normAutofit/>
          </a:bodyPr>
          <a:lstStyle/>
          <a:p>
            <a:r>
              <a:rPr lang="en-US" b="1" dirty="0">
                <a:effectLst/>
                <a:latin typeface="Times New Roman" panose="02020603050405020304" pitchFamily="18" charset="0"/>
                <a:ea typeface="Times New Roman" panose="02020603050405020304" pitchFamily="18" charset="0"/>
              </a:rPr>
              <a:t>Understanding Django environment</a:t>
            </a:r>
            <a:endParaRPr lang="en-US" b="1" dirty="0"/>
          </a:p>
        </p:txBody>
      </p:sp>
      <p:sp>
        <p:nvSpPr>
          <p:cNvPr id="3" name="Content Placeholder 2">
            <a:extLst>
              <a:ext uri="{FF2B5EF4-FFF2-40B4-BE49-F238E27FC236}">
                <a16:creationId xmlns:a16="http://schemas.microsoft.com/office/drawing/2014/main" id="{4B3EC685-46C3-0121-D235-629A2994F1C8}"/>
              </a:ext>
            </a:extLst>
          </p:cNvPr>
          <p:cNvSpPr>
            <a:spLocks noGrp="1"/>
          </p:cNvSpPr>
          <p:nvPr>
            <p:ph idx="1"/>
          </p:nvPr>
        </p:nvSpPr>
        <p:spPr>
          <a:xfrm>
            <a:off x="1294362" y="1620998"/>
            <a:ext cx="9886256" cy="4896180"/>
          </a:xfrm>
        </p:spPr>
        <p:txBody>
          <a:bodyPr>
            <a:normAutofit/>
          </a:bodyPr>
          <a:lstStyle/>
          <a:p>
            <a:endParaRPr lang="en-US" sz="2400" dirty="0">
              <a:latin typeface="Times New Roman" panose="02020603050405020304" pitchFamily="18" charset="0"/>
              <a:cs typeface="Times New Roman" panose="02020603050405020304" pitchFamily="18" charset="0"/>
            </a:endParaRPr>
          </a:p>
          <a:p>
            <a:r>
              <a:rPr lang="en-US" sz="2400" b="0" i="0" dirty="0">
                <a:effectLst/>
                <a:latin typeface="Times New Roman" panose="02020603050405020304" pitchFamily="18" charset="0"/>
                <a:cs typeface="Times New Roman" panose="02020603050405020304" pitchFamily="18" charset="0"/>
              </a:rPr>
              <a:t>Django is a high-level Python web framework that enables rapid development of secure and maintainable websites. </a:t>
            </a:r>
          </a:p>
          <a:p>
            <a:r>
              <a:rPr lang="en-US" sz="2400" b="0" i="0" dirty="0">
                <a:solidFill>
                  <a:srgbClr val="000000"/>
                </a:solidFill>
                <a:effectLst/>
                <a:latin typeface="Times New Roman" panose="02020603050405020304" pitchFamily="18" charset="0"/>
                <a:cs typeface="Times New Roman" panose="02020603050405020304" pitchFamily="18" charset="0"/>
              </a:rPr>
              <a:t>Django takes care of the difficult stuff so that you can concentrate on building your web applications.</a:t>
            </a:r>
          </a:p>
          <a:p>
            <a:r>
              <a:rPr lang="en-US" sz="2400" b="0" i="0" dirty="0">
                <a:effectLst/>
                <a:latin typeface="Times New Roman" panose="02020603050405020304" pitchFamily="18" charset="0"/>
                <a:cs typeface="Times New Roman" panose="02020603050405020304" pitchFamily="18" charset="0"/>
              </a:rPr>
              <a:t>It is free and open source, has a thriving and active community, great documentation. </a:t>
            </a:r>
          </a:p>
          <a:p>
            <a:r>
              <a:rPr lang="en-US" sz="2400" b="0" i="0" dirty="0">
                <a:effectLst/>
                <a:latin typeface="Times New Roman" panose="02020603050405020304" pitchFamily="18" charset="0"/>
                <a:cs typeface="Times New Roman" panose="02020603050405020304" pitchFamily="18" charset="0"/>
              </a:rPr>
              <a:t>Django emphasizes reusability of components.</a:t>
            </a:r>
          </a:p>
          <a:p>
            <a:r>
              <a:rPr lang="en-US" sz="2400" b="0" i="0" dirty="0">
                <a:solidFill>
                  <a:srgbClr val="333333"/>
                </a:solidFill>
                <a:effectLst/>
                <a:latin typeface="Times New Roman" panose="02020603050405020304" pitchFamily="18" charset="0"/>
                <a:cs typeface="Times New Roman" panose="02020603050405020304" pitchFamily="18" charset="0"/>
              </a:rPr>
              <a:t>It is based on MVT (Model View Template) design pattern.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3523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4A1AE-D5FE-92BE-CA01-ABBAAA3940F6}"/>
              </a:ext>
            </a:extLst>
          </p:cNvPr>
          <p:cNvSpPr>
            <a:spLocks noGrp="1"/>
          </p:cNvSpPr>
          <p:nvPr>
            <p:ph type="title"/>
          </p:nvPr>
        </p:nvSpPr>
        <p:spPr/>
        <p:txBody>
          <a:bodyPr/>
          <a:lstStyle/>
          <a:p>
            <a:r>
              <a:rPr lang="en-US" b="1" i="0" dirty="0">
                <a:effectLst/>
                <a:latin typeface="Times New Roman" panose="02020603050405020304" pitchFamily="18" charset="0"/>
                <a:cs typeface="Times New Roman" panose="02020603050405020304" pitchFamily="18" charset="0"/>
              </a:rPr>
              <a:t>Django Templates</a:t>
            </a:r>
            <a:br>
              <a:rPr lang="en-US" b="0" i="0" dirty="0">
                <a:solidFill>
                  <a:srgbClr val="610B38"/>
                </a:solidFill>
                <a:effectLst/>
                <a:latin typeface="erdana"/>
              </a:rPr>
            </a:br>
            <a:endParaRPr lang="en-US" dirty="0"/>
          </a:p>
        </p:txBody>
      </p:sp>
      <p:sp>
        <p:nvSpPr>
          <p:cNvPr id="3" name="Content Placeholder 2">
            <a:extLst>
              <a:ext uri="{FF2B5EF4-FFF2-40B4-BE49-F238E27FC236}">
                <a16:creationId xmlns:a16="http://schemas.microsoft.com/office/drawing/2014/main" id="{7E543054-C3B5-C670-68FE-C7D0DF097A9B}"/>
              </a:ext>
            </a:extLst>
          </p:cNvPr>
          <p:cNvSpPr>
            <a:spLocks noGrp="1"/>
          </p:cNvSpPr>
          <p:nvPr>
            <p:ph idx="1"/>
          </p:nvPr>
        </p:nvSpPr>
        <p:spPr/>
        <p:txBody>
          <a:bodyPr>
            <a:normAutofit/>
          </a:bodyPr>
          <a:lstStyle/>
          <a:p>
            <a:pPr algn="just"/>
            <a:r>
              <a:rPr lang="en-US" dirty="0">
                <a:solidFill>
                  <a:srgbClr val="333333"/>
                </a:solidFill>
                <a:latin typeface="Times New Roman" panose="02020603050405020304" pitchFamily="18" charset="0"/>
                <a:cs typeface="Times New Roman" panose="02020603050405020304" pitchFamily="18" charset="0"/>
              </a:rPr>
              <a:t>Dj</a:t>
            </a:r>
            <a:r>
              <a:rPr lang="en-US" b="0" i="0" dirty="0">
                <a:solidFill>
                  <a:srgbClr val="333333"/>
                </a:solidFill>
                <a:effectLst/>
                <a:latin typeface="Times New Roman" panose="02020603050405020304" pitchFamily="18" charset="0"/>
                <a:cs typeface="Times New Roman" panose="02020603050405020304" pitchFamily="18" charset="0"/>
              </a:rPr>
              <a:t>ango provides a convenient way to generate dynamic HTML pages by using its template system.</a:t>
            </a:r>
          </a:p>
          <a:p>
            <a:pPr algn="just"/>
            <a:r>
              <a:rPr lang="en-US" b="0" i="0" dirty="0">
                <a:solidFill>
                  <a:srgbClr val="333333"/>
                </a:solidFill>
                <a:effectLst/>
                <a:latin typeface="Times New Roman" panose="02020603050405020304" pitchFamily="18" charset="0"/>
                <a:cs typeface="Times New Roman" panose="02020603050405020304" pitchFamily="18" charset="0"/>
              </a:rPr>
              <a:t>A template consists of static parts of the desired HTML output as well as some special syntax describing how dynamic content will be inserted.</a:t>
            </a:r>
          </a:p>
          <a:p>
            <a:pPr algn="just"/>
            <a:r>
              <a:rPr lang="en-US" b="0" i="0" dirty="0">
                <a:solidFill>
                  <a:srgbClr val="333333"/>
                </a:solidFill>
                <a:effectLst/>
                <a:latin typeface="Times New Roman" panose="02020603050405020304" pitchFamily="18" charset="0"/>
                <a:cs typeface="Times New Roman" panose="02020603050405020304" pitchFamily="18" charset="0"/>
              </a:rPr>
              <a:t>In HTML file, we can't write python code because the code is only interpreted by python interpreter not the browser. </a:t>
            </a:r>
          </a:p>
          <a:p>
            <a:pPr algn="just"/>
            <a:r>
              <a:rPr lang="en-US" b="0" i="0" dirty="0">
                <a:solidFill>
                  <a:srgbClr val="333333"/>
                </a:solidFill>
                <a:effectLst/>
                <a:latin typeface="Times New Roman" panose="02020603050405020304" pitchFamily="18" charset="0"/>
                <a:cs typeface="Times New Roman" panose="02020603050405020304" pitchFamily="18" charset="0"/>
              </a:rPr>
              <a:t>Django template engine is used to separate the design from the python code and allows us to build dynamic web pages.</a:t>
            </a:r>
          </a:p>
          <a:p>
            <a:endParaRPr lang="en-US" dirty="0"/>
          </a:p>
        </p:txBody>
      </p:sp>
    </p:spTree>
    <p:extLst>
      <p:ext uri="{BB962C8B-B14F-4D97-AF65-F5344CB8AC3E}">
        <p14:creationId xmlns:p14="http://schemas.microsoft.com/office/powerpoint/2010/main" val="521429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854F1-2CCA-3E37-6EBA-DC6900C783B5}"/>
              </a:ext>
            </a:extLst>
          </p:cNvPr>
          <p:cNvSpPr>
            <a:spLocks noGrp="1"/>
          </p:cNvSpPr>
          <p:nvPr>
            <p:ph type="title"/>
          </p:nvPr>
        </p:nvSpPr>
        <p:spPr>
          <a:xfrm>
            <a:off x="397627" y="-231089"/>
            <a:ext cx="10515600" cy="1325563"/>
          </a:xfrm>
        </p:spPr>
        <p:txBody>
          <a:bodyPr/>
          <a:lstStyle/>
          <a:p>
            <a:r>
              <a:rPr lang="en-US" b="1" dirty="0">
                <a:latin typeface="+mn-lt"/>
              </a:rPr>
              <a:t>Creating a Template</a:t>
            </a:r>
          </a:p>
        </p:txBody>
      </p:sp>
      <p:sp>
        <p:nvSpPr>
          <p:cNvPr id="3" name="Content Placeholder 2">
            <a:extLst>
              <a:ext uri="{FF2B5EF4-FFF2-40B4-BE49-F238E27FC236}">
                <a16:creationId xmlns:a16="http://schemas.microsoft.com/office/drawing/2014/main" id="{8D5BD46F-4D4F-8851-57D5-2F7DEB9AC732}"/>
              </a:ext>
            </a:extLst>
          </p:cNvPr>
          <p:cNvSpPr>
            <a:spLocks noGrp="1"/>
          </p:cNvSpPr>
          <p:nvPr>
            <p:ph idx="1"/>
          </p:nvPr>
        </p:nvSpPr>
        <p:spPr>
          <a:xfrm>
            <a:off x="156556" y="912509"/>
            <a:ext cx="10515600" cy="4351338"/>
          </a:xfrm>
        </p:spPr>
        <p:txBody>
          <a:bodyPr>
            <a:normAutofit/>
          </a:bodyPr>
          <a:lstStyle/>
          <a:p>
            <a:r>
              <a:rPr lang="en-US" sz="2400" b="0" i="0" dirty="0">
                <a:solidFill>
                  <a:srgbClr val="000000"/>
                </a:solidFill>
                <a:effectLst/>
                <a:latin typeface="Verdana" panose="020B0604030504040204" pitchFamily="34" charset="0"/>
              </a:rPr>
              <a:t>Create a templates folder inside the </a:t>
            </a:r>
            <a:r>
              <a:rPr lang="en-US" sz="2400" b="1" i="0" dirty="0">
                <a:solidFill>
                  <a:srgbClr val="000000"/>
                </a:solidFill>
                <a:effectLst/>
                <a:latin typeface="Verdana" panose="020B0604030504040204" pitchFamily="34" charset="0"/>
              </a:rPr>
              <a:t>members</a:t>
            </a:r>
            <a:r>
              <a:rPr lang="en-US" sz="2400" b="0" i="0" dirty="0">
                <a:solidFill>
                  <a:srgbClr val="000000"/>
                </a:solidFill>
                <a:effectLst/>
                <a:latin typeface="Verdana" panose="020B0604030504040204" pitchFamily="34" charset="0"/>
              </a:rPr>
              <a:t> folder, and create a HTML file named </a:t>
            </a:r>
            <a:r>
              <a:rPr lang="en-US" sz="2400" b="1" i="0" dirty="0">
                <a:solidFill>
                  <a:srgbClr val="000000"/>
                </a:solidFill>
                <a:effectLst/>
                <a:latin typeface="Verdana" panose="020B0604030504040204" pitchFamily="34" charset="0"/>
              </a:rPr>
              <a:t>myfirst.html</a:t>
            </a:r>
            <a:r>
              <a:rPr lang="en-US" sz="2400" b="0" i="0" dirty="0">
                <a:solidFill>
                  <a:srgbClr val="000000"/>
                </a:solidFill>
                <a:effectLst/>
                <a:latin typeface="Verdana" panose="020B0604030504040204" pitchFamily="34" charset="0"/>
              </a:rPr>
              <a:t>.</a:t>
            </a:r>
          </a:p>
          <a:p>
            <a:r>
              <a:rPr lang="en-US" sz="2400" b="0" i="0" dirty="0">
                <a:solidFill>
                  <a:srgbClr val="000000"/>
                </a:solidFill>
                <a:effectLst/>
                <a:latin typeface="Verdana" panose="020B0604030504040204" pitchFamily="34" charset="0"/>
              </a:rPr>
              <a:t>Open the HTML file and insert the following:</a:t>
            </a:r>
            <a:endParaRPr lang="en-US" sz="2400" dirty="0"/>
          </a:p>
        </p:txBody>
      </p:sp>
      <p:pic>
        <p:nvPicPr>
          <p:cNvPr id="5" name="Picture 4">
            <a:extLst>
              <a:ext uri="{FF2B5EF4-FFF2-40B4-BE49-F238E27FC236}">
                <a16:creationId xmlns:a16="http://schemas.microsoft.com/office/drawing/2014/main" id="{55CE7AEA-80C4-7E61-0D37-4EF804373203}"/>
              </a:ext>
            </a:extLst>
          </p:cNvPr>
          <p:cNvPicPr>
            <a:picLocks noChangeAspect="1"/>
          </p:cNvPicPr>
          <p:nvPr/>
        </p:nvPicPr>
        <p:blipFill rotWithShape="1">
          <a:blip r:embed="rId2">
            <a:extLst>
              <a:ext uri="{28A0092B-C50C-407E-A947-70E740481C1C}">
                <a14:useLocalDpi xmlns:a14="http://schemas.microsoft.com/office/drawing/2010/main" val="0"/>
              </a:ext>
            </a:extLst>
          </a:blip>
          <a:srcRect l="19432" t="32848" r="48250" b="26667"/>
          <a:stretch/>
        </p:blipFill>
        <p:spPr>
          <a:xfrm>
            <a:off x="1645919" y="2310937"/>
            <a:ext cx="5264191" cy="3709368"/>
          </a:xfrm>
          <a:prstGeom prst="rect">
            <a:avLst/>
          </a:prstGeom>
        </p:spPr>
      </p:pic>
    </p:spTree>
    <p:extLst>
      <p:ext uri="{BB962C8B-B14F-4D97-AF65-F5344CB8AC3E}">
        <p14:creationId xmlns:p14="http://schemas.microsoft.com/office/powerpoint/2010/main" val="3933096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DBE7-891A-7E75-2294-9F1ACB665DEC}"/>
              </a:ext>
            </a:extLst>
          </p:cNvPr>
          <p:cNvSpPr>
            <a:spLocks noGrp="1"/>
          </p:cNvSpPr>
          <p:nvPr>
            <p:ph type="title"/>
          </p:nvPr>
        </p:nvSpPr>
        <p:spPr/>
        <p:txBody>
          <a:bodyPr/>
          <a:lstStyle/>
          <a:p>
            <a:r>
              <a:rPr lang="en-US" b="1" i="0" dirty="0">
                <a:solidFill>
                  <a:srgbClr val="000000"/>
                </a:solidFill>
                <a:effectLst/>
                <a:latin typeface="Segoe UI" panose="020B0502040204020203" pitchFamily="34" charset="0"/>
              </a:rPr>
              <a:t>Modify the View</a:t>
            </a:r>
            <a:br>
              <a:rPr lang="en-US" b="0" i="0" dirty="0">
                <a:solidFill>
                  <a:srgbClr val="000000"/>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92B92530-C194-250E-3324-5015E8DCF5D7}"/>
              </a:ext>
            </a:extLst>
          </p:cNvPr>
          <p:cNvSpPr>
            <a:spLocks noGrp="1"/>
          </p:cNvSpPr>
          <p:nvPr>
            <p:ph idx="1"/>
          </p:nvPr>
        </p:nvSpPr>
        <p:spPr/>
        <p:txBody>
          <a:bodyPr>
            <a:normAutofit/>
          </a:bodyPr>
          <a:lstStyle/>
          <a:p>
            <a:r>
              <a:rPr lang="en-US" sz="2400" b="0" i="0" dirty="0">
                <a:solidFill>
                  <a:srgbClr val="000000"/>
                </a:solidFill>
                <a:effectLst/>
                <a:latin typeface="Verdana" panose="020B0604030504040204" pitchFamily="34" charset="0"/>
              </a:rPr>
              <a:t>Open the views.py file and replace the index view with this:</a:t>
            </a:r>
            <a:endParaRPr lang="en-US" sz="2400" dirty="0"/>
          </a:p>
        </p:txBody>
      </p:sp>
      <p:pic>
        <p:nvPicPr>
          <p:cNvPr id="5" name="Picture 4">
            <a:extLst>
              <a:ext uri="{FF2B5EF4-FFF2-40B4-BE49-F238E27FC236}">
                <a16:creationId xmlns:a16="http://schemas.microsoft.com/office/drawing/2014/main" id="{475289F5-6D23-4EA5-3504-2F6D32BD0326}"/>
              </a:ext>
            </a:extLst>
          </p:cNvPr>
          <p:cNvPicPr>
            <a:picLocks noChangeAspect="1"/>
          </p:cNvPicPr>
          <p:nvPr/>
        </p:nvPicPr>
        <p:blipFill rotWithShape="1">
          <a:blip r:embed="rId2"/>
          <a:srcRect l="19295" t="28242" r="42046" b="41091"/>
          <a:stretch/>
        </p:blipFill>
        <p:spPr>
          <a:xfrm>
            <a:off x="2036617" y="2377439"/>
            <a:ext cx="6948879" cy="3100648"/>
          </a:xfrm>
          <a:prstGeom prst="rect">
            <a:avLst/>
          </a:prstGeom>
        </p:spPr>
      </p:pic>
    </p:spTree>
    <p:extLst>
      <p:ext uri="{BB962C8B-B14F-4D97-AF65-F5344CB8AC3E}">
        <p14:creationId xmlns:p14="http://schemas.microsoft.com/office/powerpoint/2010/main" val="283697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2913-90BF-B855-A378-114E863574A3}"/>
              </a:ext>
            </a:extLst>
          </p:cNvPr>
          <p:cNvSpPr>
            <a:spLocks noGrp="1"/>
          </p:cNvSpPr>
          <p:nvPr>
            <p:ph type="title"/>
          </p:nvPr>
        </p:nvSpPr>
        <p:spPr/>
        <p:txBody>
          <a:bodyPr/>
          <a:lstStyle/>
          <a:p>
            <a:r>
              <a:rPr lang="en-US" b="1" i="0" dirty="0">
                <a:solidFill>
                  <a:srgbClr val="000000"/>
                </a:solidFill>
                <a:effectLst/>
                <a:latin typeface="Segoe UI" panose="020B0502040204020203" pitchFamily="34" charset="0"/>
              </a:rPr>
              <a:t>Change Settings</a:t>
            </a:r>
            <a:br>
              <a:rPr lang="en-US" b="0" i="0" dirty="0">
                <a:solidFill>
                  <a:srgbClr val="000000"/>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81877B43-6823-3EBD-0E13-5DC8CDCF2CF3}"/>
              </a:ext>
            </a:extLst>
          </p:cNvPr>
          <p:cNvSpPr>
            <a:spLocks noGrp="1"/>
          </p:cNvSpPr>
          <p:nvPr>
            <p:ph idx="1"/>
          </p:nvPr>
        </p:nvSpPr>
        <p:spPr>
          <a:xfrm>
            <a:off x="671946" y="1253331"/>
            <a:ext cx="10515600" cy="4351338"/>
          </a:xfrm>
        </p:spPr>
        <p:txBody>
          <a:bodyPr>
            <a:normAutofit/>
          </a:bodyPr>
          <a:lstStyle/>
          <a:p>
            <a:r>
              <a:rPr lang="en-US" sz="2000" b="0" i="0" dirty="0">
                <a:solidFill>
                  <a:srgbClr val="000000"/>
                </a:solidFill>
                <a:effectLst/>
                <a:latin typeface="Verdana" panose="020B0604030504040204" pitchFamily="34" charset="0"/>
              </a:rPr>
              <a:t>To be able to work with more complicated stuff than "Hello World!", We have to tell Django that a new app is created.</a:t>
            </a:r>
          </a:p>
          <a:p>
            <a:r>
              <a:rPr lang="en-US" sz="2000" b="0" i="0" dirty="0">
                <a:solidFill>
                  <a:srgbClr val="000000"/>
                </a:solidFill>
                <a:effectLst/>
                <a:latin typeface="Verdana" panose="020B0604030504040204" pitchFamily="34" charset="0"/>
              </a:rPr>
              <a:t>This is done in the</a:t>
            </a:r>
            <a:r>
              <a:rPr lang="en-US" sz="2000" dirty="0">
                <a:solidFill>
                  <a:srgbClr val="000000"/>
                </a:solidFill>
                <a:latin typeface="Verdana" panose="020B0604030504040204" pitchFamily="34" charset="0"/>
              </a:rPr>
              <a:t> </a:t>
            </a:r>
            <a:r>
              <a:rPr lang="en-US" sz="2000" b="1" dirty="0">
                <a:solidFill>
                  <a:srgbClr val="000000"/>
                </a:solidFill>
                <a:latin typeface="Verdana" panose="020B0604030504040204" pitchFamily="34" charset="0"/>
              </a:rPr>
              <a:t>settings.py </a:t>
            </a:r>
            <a:r>
              <a:rPr lang="en-US" sz="2000" b="0" i="0" dirty="0">
                <a:solidFill>
                  <a:srgbClr val="000000"/>
                </a:solidFill>
                <a:effectLst/>
                <a:latin typeface="Verdana" panose="020B0604030504040204" pitchFamily="34" charset="0"/>
              </a:rPr>
              <a:t>file.</a:t>
            </a:r>
          </a:p>
          <a:p>
            <a:r>
              <a:rPr lang="en-US" sz="2000" b="0" i="0" dirty="0">
                <a:solidFill>
                  <a:srgbClr val="000000"/>
                </a:solidFill>
                <a:effectLst/>
                <a:latin typeface="Verdana" panose="020B0604030504040204" pitchFamily="34" charset="0"/>
              </a:rPr>
              <a:t>Look up the</a:t>
            </a:r>
            <a:r>
              <a:rPr lang="en-US" sz="2000" dirty="0">
                <a:solidFill>
                  <a:srgbClr val="000000"/>
                </a:solidFill>
                <a:latin typeface="Verdana" panose="020B0604030504040204" pitchFamily="34" charset="0"/>
              </a:rPr>
              <a:t> </a:t>
            </a:r>
            <a:r>
              <a:rPr lang="en-US" sz="2000" b="1" dirty="0">
                <a:solidFill>
                  <a:srgbClr val="000000"/>
                </a:solidFill>
                <a:latin typeface="Verdana" panose="020B0604030504040204" pitchFamily="34" charset="0"/>
              </a:rPr>
              <a:t>INSTALLED_APPS[], </a:t>
            </a:r>
            <a:r>
              <a:rPr lang="en-US" sz="2000" b="0" i="0" dirty="0">
                <a:solidFill>
                  <a:srgbClr val="000000"/>
                </a:solidFill>
                <a:effectLst/>
                <a:latin typeface="Verdana" panose="020B0604030504040204" pitchFamily="34" charset="0"/>
              </a:rPr>
              <a:t>list and add the </a:t>
            </a:r>
            <a:r>
              <a:rPr lang="en-US" sz="2000" b="1" i="0" dirty="0">
                <a:solidFill>
                  <a:srgbClr val="000000"/>
                </a:solidFill>
                <a:effectLst/>
                <a:latin typeface="Verdana" panose="020B0604030504040204" pitchFamily="34" charset="0"/>
              </a:rPr>
              <a:t>members</a:t>
            </a:r>
            <a:r>
              <a:rPr lang="en-US" sz="2000" b="0" i="0" dirty="0">
                <a:solidFill>
                  <a:srgbClr val="000000"/>
                </a:solidFill>
                <a:effectLst/>
                <a:latin typeface="Verdana" panose="020B0604030504040204" pitchFamily="34" charset="0"/>
              </a:rPr>
              <a:t> app</a:t>
            </a:r>
            <a:r>
              <a:rPr lang="en-US" sz="2400" b="0" i="0" dirty="0">
                <a:solidFill>
                  <a:srgbClr val="000000"/>
                </a:solidFill>
                <a:effectLst/>
                <a:latin typeface="Verdana" panose="020B0604030504040204" pitchFamily="34" charset="0"/>
              </a:rPr>
              <a:t>.</a:t>
            </a:r>
            <a:endParaRPr lang="en-US" sz="2400" dirty="0"/>
          </a:p>
        </p:txBody>
      </p:sp>
      <p:pic>
        <p:nvPicPr>
          <p:cNvPr id="6" name="Picture 5">
            <a:extLst>
              <a:ext uri="{FF2B5EF4-FFF2-40B4-BE49-F238E27FC236}">
                <a16:creationId xmlns:a16="http://schemas.microsoft.com/office/drawing/2014/main" id="{E00D0A32-71B1-12B8-C454-C977B21F8691}"/>
              </a:ext>
            </a:extLst>
          </p:cNvPr>
          <p:cNvPicPr>
            <a:picLocks noChangeAspect="1"/>
          </p:cNvPicPr>
          <p:nvPr/>
        </p:nvPicPr>
        <p:blipFill rotWithShape="1">
          <a:blip r:embed="rId2"/>
          <a:srcRect l="18886" t="24652" r="38023" b="35031"/>
          <a:stretch/>
        </p:blipFill>
        <p:spPr>
          <a:xfrm>
            <a:off x="1537853" y="3020725"/>
            <a:ext cx="6608619" cy="3478042"/>
          </a:xfrm>
          <a:prstGeom prst="rect">
            <a:avLst/>
          </a:prstGeom>
        </p:spPr>
      </p:pic>
    </p:spTree>
    <p:extLst>
      <p:ext uri="{BB962C8B-B14F-4D97-AF65-F5344CB8AC3E}">
        <p14:creationId xmlns:p14="http://schemas.microsoft.com/office/powerpoint/2010/main" val="1754090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C37FD-8E85-1A31-624A-B073C3DEEDA3}"/>
              </a:ext>
            </a:extLst>
          </p:cNvPr>
          <p:cNvSpPr>
            <a:spLocks noGrp="1"/>
          </p:cNvSpPr>
          <p:nvPr>
            <p:ph type="title"/>
          </p:nvPr>
        </p:nvSpPr>
        <p:spPr/>
        <p:txBody>
          <a:bodyPr/>
          <a:lstStyle/>
          <a:p>
            <a:r>
              <a:rPr lang="en-US" b="1" i="0" dirty="0">
                <a:effectLst/>
                <a:latin typeface="Times New Roman" panose="02020603050405020304" pitchFamily="18" charset="0"/>
                <a:cs typeface="Times New Roman" panose="02020603050405020304" pitchFamily="18" charset="0"/>
              </a:rPr>
              <a:t>Run Server</a:t>
            </a:r>
            <a:br>
              <a:rPr lang="en-US" b="0" i="0" dirty="0">
                <a:solidFill>
                  <a:srgbClr val="610B38"/>
                </a:solidFill>
                <a:effectLst/>
                <a:latin typeface="erdana"/>
              </a:rPr>
            </a:br>
            <a:endParaRPr lang="en-US" dirty="0"/>
          </a:p>
        </p:txBody>
      </p:sp>
      <p:sp>
        <p:nvSpPr>
          <p:cNvPr id="3" name="Content Placeholder 2">
            <a:extLst>
              <a:ext uri="{FF2B5EF4-FFF2-40B4-BE49-F238E27FC236}">
                <a16:creationId xmlns:a16="http://schemas.microsoft.com/office/drawing/2014/main" id="{F69C3B0A-9726-E7BF-E0D9-33156F74F04A}"/>
              </a:ext>
            </a:extLst>
          </p:cNvPr>
          <p:cNvSpPr>
            <a:spLocks noGrp="1"/>
          </p:cNvSpPr>
          <p:nvPr>
            <p:ph idx="1"/>
          </p:nvPr>
        </p:nvSpPr>
        <p:spPr>
          <a:xfrm>
            <a:off x="514003" y="1135669"/>
            <a:ext cx="10515600" cy="4351338"/>
          </a:xfrm>
        </p:spPr>
        <p:txBody>
          <a:bodyPr>
            <a:normAutofit/>
          </a:bodyPr>
          <a:lstStyle/>
          <a:p>
            <a:r>
              <a:rPr lang="en-US" sz="2400" b="0" i="0" dirty="0">
                <a:effectLst/>
                <a:latin typeface="Times New Roman" panose="02020603050405020304" pitchFamily="18" charset="0"/>
                <a:cs typeface="Times New Roman" panose="02020603050405020304" pitchFamily="18" charset="0"/>
              </a:rPr>
              <a:t>Execute the following command and access the template by entering </a:t>
            </a:r>
            <a:r>
              <a:rPr lang="en-US" sz="2400" b="1" i="0" dirty="0">
                <a:effectLst/>
                <a:latin typeface="Times New Roman" panose="02020603050405020304" pitchFamily="18" charset="0"/>
                <a:cs typeface="Times New Roman" panose="02020603050405020304" pitchFamily="18" charset="0"/>
              </a:rPr>
              <a:t>localhost:8000/index</a:t>
            </a:r>
            <a:r>
              <a:rPr lang="en-US" sz="2400" b="0" i="0" dirty="0">
                <a:effectLst/>
                <a:latin typeface="Times New Roman" panose="02020603050405020304" pitchFamily="18" charset="0"/>
                <a:cs typeface="Times New Roman" panose="02020603050405020304" pitchFamily="18" charset="0"/>
              </a:rPr>
              <a:t> at the browser.</a:t>
            </a: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5A3944-3AEF-0176-ED4B-61239E35FAA9}"/>
              </a:ext>
            </a:extLst>
          </p:cNvPr>
          <p:cNvPicPr>
            <a:picLocks noChangeAspect="1"/>
          </p:cNvPicPr>
          <p:nvPr/>
        </p:nvPicPr>
        <p:blipFill rotWithShape="1">
          <a:blip r:embed="rId2">
            <a:extLst>
              <a:ext uri="{28A0092B-C50C-407E-A947-70E740481C1C}">
                <a14:useLocalDpi xmlns:a14="http://schemas.microsoft.com/office/drawing/2010/main" val="0"/>
              </a:ext>
            </a:extLst>
          </a:blip>
          <a:srcRect l="18068" t="23030" r="25886" b="16242"/>
          <a:stretch/>
        </p:blipFill>
        <p:spPr>
          <a:xfrm>
            <a:off x="1612668" y="2009746"/>
            <a:ext cx="7772401" cy="4473734"/>
          </a:xfrm>
          <a:prstGeom prst="rect">
            <a:avLst/>
          </a:prstGeom>
        </p:spPr>
      </p:pic>
      <p:pic>
        <p:nvPicPr>
          <p:cNvPr id="6" name="Picture 5">
            <a:extLst>
              <a:ext uri="{FF2B5EF4-FFF2-40B4-BE49-F238E27FC236}">
                <a16:creationId xmlns:a16="http://schemas.microsoft.com/office/drawing/2014/main" id="{E397DD7A-70D9-B653-A08D-C97AE1B5D8CD}"/>
              </a:ext>
            </a:extLst>
          </p:cNvPr>
          <p:cNvPicPr>
            <a:picLocks noChangeAspect="1"/>
          </p:cNvPicPr>
          <p:nvPr/>
        </p:nvPicPr>
        <p:blipFill rotWithShape="1">
          <a:blip r:embed="rId3"/>
          <a:srcRect l="18886" t="26303" r="24318" b="8756"/>
          <a:stretch/>
        </p:blipFill>
        <p:spPr>
          <a:xfrm>
            <a:off x="1679171" y="2039186"/>
            <a:ext cx="7772400" cy="4453689"/>
          </a:xfrm>
          <a:prstGeom prst="rect">
            <a:avLst/>
          </a:prstGeom>
        </p:spPr>
      </p:pic>
    </p:spTree>
    <p:extLst>
      <p:ext uri="{BB962C8B-B14F-4D97-AF65-F5344CB8AC3E}">
        <p14:creationId xmlns:p14="http://schemas.microsoft.com/office/powerpoint/2010/main" val="4156609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30E74-FE27-74C8-893B-FC2C343CE7DB}"/>
              </a:ext>
            </a:extLst>
          </p:cNvPr>
          <p:cNvSpPr>
            <a:spLocks noGrp="1"/>
          </p:cNvSpPr>
          <p:nvPr>
            <p:ph type="title"/>
          </p:nvPr>
        </p:nvSpPr>
        <p:spPr>
          <a:xfrm>
            <a:off x="838200" y="365125"/>
            <a:ext cx="10515600" cy="782031"/>
          </a:xfrm>
        </p:spPr>
        <p:txBody>
          <a:bodyPr>
            <a:normAutofit fontScale="90000"/>
          </a:bodyPr>
          <a:lstStyle/>
          <a:p>
            <a:r>
              <a:rPr lang="en-US" b="1" i="0" dirty="0">
                <a:effectLst/>
                <a:latin typeface="-apple-system"/>
              </a:rPr>
              <a:t>Django Template Inheritance</a:t>
            </a:r>
            <a:br>
              <a:rPr lang="en-US" b="0" i="0" dirty="0">
                <a:solidFill>
                  <a:srgbClr val="F2F5F7"/>
                </a:solidFill>
                <a:effectLst/>
                <a:latin typeface="-apple-system"/>
              </a:rPr>
            </a:br>
            <a:endParaRPr lang="en-US" dirty="0"/>
          </a:p>
        </p:txBody>
      </p:sp>
      <p:sp>
        <p:nvSpPr>
          <p:cNvPr id="3" name="Content Placeholder 2">
            <a:extLst>
              <a:ext uri="{FF2B5EF4-FFF2-40B4-BE49-F238E27FC236}">
                <a16:creationId xmlns:a16="http://schemas.microsoft.com/office/drawing/2014/main" id="{91F573EA-1E2E-BFEE-FA21-6F1A28E51871}"/>
              </a:ext>
            </a:extLst>
          </p:cNvPr>
          <p:cNvSpPr>
            <a:spLocks noGrp="1"/>
          </p:cNvSpPr>
          <p:nvPr>
            <p:ph idx="1"/>
          </p:nvPr>
        </p:nvSpPr>
        <p:spPr>
          <a:xfrm>
            <a:off x="563880" y="1147156"/>
            <a:ext cx="10515600" cy="5212080"/>
          </a:xfrm>
        </p:spPr>
        <p:txBody>
          <a:bodyPr>
            <a:normAutofit/>
          </a:bodyPr>
          <a:lstStyle/>
          <a:p>
            <a:pPr fontAlgn="base"/>
            <a:r>
              <a:rPr lang="en-US" b="0" i="0" dirty="0">
                <a:effectLst/>
                <a:latin typeface="-apple-system"/>
              </a:rPr>
              <a:t>Template Inheritance is a method to add all the elements of an HTML file into another without copy-pasting the entire code. For example, consider the Facebook homepage.</a:t>
            </a:r>
          </a:p>
          <a:p>
            <a:pPr algn="l" fontAlgn="base"/>
            <a:r>
              <a:rPr lang="en-US" dirty="0">
                <a:latin typeface="-apple-system"/>
              </a:rPr>
              <a:t>T</a:t>
            </a:r>
            <a:r>
              <a:rPr lang="en-US" b="0" i="0" dirty="0">
                <a:effectLst/>
                <a:latin typeface="-apple-system"/>
              </a:rPr>
              <a:t>he underlying theme of the web page; background, elements, etc., are same for all FB endpoints</a:t>
            </a:r>
          </a:p>
          <a:p>
            <a:pPr algn="l" fontAlgn="base"/>
            <a:r>
              <a:rPr lang="en-US" b="0" i="0" dirty="0">
                <a:effectLst/>
                <a:latin typeface="-apple-system"/>
              </a:rPr>
              <a:t>There are two ways to achieve this:</a:t>
            </a:r>
          </a:p>
          <a:p>
            <a:pPr algn="l" fontAlgn="base">
              <a:buFont typeface="Arial" panose="020B0604020202020204" pitchFamily="34" charset="0"/>
              <a:buChar char="•"/>
            </a:pPr>
            <a:r>
              <a:rPr lang="en-US" b="0" i="0" dirty="0">
                <a:effectLst/>
                <a:latin typeface="-apple-system"/>
              </a:rPr>
              <a:t>Add the same CSS/JS/HTML code all the Endpoint Templates</a:t>
            </a:r>
          </a:p>
          <a:p>
            <a:pPr algn="l" fontAlgn="base">
              <a:buFont typeface="Arial" panose="020B0604020202020204" pitchFamily="34" charset="0"/>
              <a:buChar char="•"/>
            </a:pPr>
            <a:r>
              <a:rPr lang="en-US" b="0" i="0" dirty="0">
                <a:effectLst/>
                <a:latin typeface="-apple-system"/>
              </a:rPr>
              <a:t>Or, create a single file containing all common elements and then simply include it in others.</a:t>
            </a:r>
          </a:p>
          <a:p>
            <a:pPr algn="l" fontAlgn="base"/>
            <a:r>
              <a:rPr lang="en-US" b="0" i="0" dirty="0">
                <a:effectLst/>
                <a:latin typeface="-apple-system"/>
              </a:rPr>
              <a:t>The second method is what exactly the Template Inheritance does.</a:t>
            </a:r>
          </a:p>
        </p:txBody>
      </p:sp>
    </p:spTree>
    <p:extLst>
      <p:ext uri="{BB962C8B-B14F-4D97-AF65-F5344CB8AC3E}">
        <p14:creationId xmlns:p14="http://schemas.microsoft.com/office/powerpoint/2010/main" val="2310098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20E85-C380-DFDF-349D-EC2BEE0C340B}"/>
              </a:ext>
            </a:extLst>
          </p:cNvPr>
          <p:cNvSpPr>
            <a:spLocks noGrp="1"/>
          </p:cNvSpPr>
          <p:nvPr>
            <p:ph type="title"/>
          </p:nvPr>
        </p:nvSpPr>
        <p:spPr/>
        <p:txBody>
          <a:bodyPr/>
          <a:lstStyle/>
          <a:p>
            <a:r>
              <a:rPr lang="en-US" b="1" i="0" dirty="0">
                <a:effectLst/>
                <a:latin typeface="-apple-system"/>
              </a:rPr>
              <a:t>Why Inheritance?</a:t>
            </a:r>
            <a:br>
              <a:rPr lang="en-US" b="0" i="0" dirty="0">
                <a:effectLst/>
                <a:latin typeface="-apple-system"/>
              </a:rPr>
            </a:br>
            <a:endParaRPr lang="en-US" dirty="0"/>
          </a:p>
        </p:txBody>
      </p:sp>
      <p:sp>
        <p:nvSpPr>
          <p:cNvPr id="3" name="Content Placeholder 2">
            <a:extLst>
              <a:ext uri="{FF2B5EF4-FFF2-40B4-BE49-F238E27FC236}">
                <a16:creationId xmlns:a16="http://schemas.microsoft.com/office/drawing/2014/main" id="{2AC2E31A-1C95-2C6F-CBF8-6AB1BF9DB5FF}"/>
              </a:ext>
            </a:extLst>
          </p:cNvPr>
          <p:cNvSpPr>
            <a:spLocks noGrp="1"/>
          </p:cNvSpPr>
          <p:nvPr>
            <p:ph idx="1"/>
          </p:nvPr>
        </p:nvSpPr>
        <p:spPr/>
        <p:txBody>
          <a:bodyPr/>
          <a:lstStyle/>
          <a:p>
            <a:pPr algn="l" fontAlgn="base"/>
            <a:r>
              <a:rPr lang="en-US" b="0" i="0" dirty="0">
                <a:effectLst/>
                <a:latin typeface="-apple-system"/>
              </a:rPr>
              <a:t>Just like Facebook, most of the Applications have long HTML codes for a single page itself. Now to write all that again and again for every page is not possible and a very inefficient method.</a:t>
            </a:r>
          </a:p>
          <a:p>
            <a:pPr algn="l" fontAlgn="base"/>
            <a:r>
              <a:rPr lang="en-US" b="0" i="0" dirty="0">
                <a:effectLst/>
                <a:latin typeface="-apple-system"/>
              </a:rPr>
              <a:t>Thus Django provides the method of Template inheritance to ensure more efficiency and less repetition of code.</a:t>
            </a:r>
          </a:p>
          <a:p>
            <a:pPr algn="l" fontAlgn="base"/>
            <a:r>
              <a:rPr lang="en-US" b="0" i="0" dirty="0">
                <a:effectLst/>
                <a:latin typeface="-apple-system"/>
              </a:rPr>
              <a:t>Another significant benefit with Template inheritance is that, if we modify the main file, it will automatically get changed at all places where it was inherited. Thus we don’t need to modify it at all other places.</a:t>
            </a:r>
          </a:p>
          <a:p>
            <a:endParaRPr lang="en-US" dirty="0"/>
          </a:p>
        </p:txBody>
      </p:sp>
    </p:spTree>
    <p:extLst>
      <p:ext uri="{BB962C8B-B14F-4D97-AF65-F5344CB8AC3E}">
        <p14:creationId xmlns:p14="http://schemas.microsoft.com/office/powerpoint/2010/main" val="789772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AE1726-8A75-6137-4B65-25977C25612E}"/>
              </a:ext>
            </a:extLst>
          </p:cNvPr>
          <p:cNvSpPr>
            <a:spLocks noGrp="1"/>
          </p:cNvSpPr>
          <p:nvPr>
            <p:ph idx="1"/>
          </p:nvPr>
        </p:nvSpPr>
        <p:spPr>
          <a:xfrm>
            <a:off x="372686" y="345958"/>
            <a:ext cx="10940935" cy="6079779"/>
          </a:xfrm>
        </p:spPr>
        <p:txBody>
          <a:bodyPr/>
          <a:lstStyle/>
          <a:p>
            <a:pPr marL="0" indent="0">
              <a:buNone/>
            </a:pPr>
            <a:r>
              <a:rPr lang="en-US" dirty="0">
                <a:latin typeface="-apple-system"/>
              </a:rPr>
              <a:t>Creating</a:t>
            </a:r>
            <a:r>
              <a:rPr lang="en-US" b="0" i="0" dirty="0">
                <a:effectLst/>
                <a:latin typeface="-apple-system"/>
              </a:rPr>
              <a:t> a</a:t>
            </a:r>
            <a:r>
              <a:rPr lang="en-US" b="1" i="0" dirty="0">
                <a:effectLst/>
                <a:latin typeface="-apple-system"/>
              </a:rPr>
              <a:t> base HTML file </a:t>
            </a:r>
            <a:r>
              <a:rPr lang="en-US" b="0" i="0" dirty="0">
                <a:effectLst/>
                <a:latin typeface="-apple-system"/>
              </a:rPr>
              <a:t>at the project level and then have the Django App templates inherit it. </a:t>
            </a:r>
          </a:p>
          <a:p>
            <a:pPr marL="514350" indent="-514350">
              <a:buAutoNum type="arabicParenR"/>
            </a:pPr>
            <a:r>
              <a:rPr lang="en-US" b="1" i="0" dirty="0">
                <a:effectLst/>
                <a:latin typeface="-apple-system"/>
              </a:rPr>
              <a:t>Modify TEMPLATES in settings.py</a:t>
            </a:r>
          </a:p>
          <a:p>
            <a:pPr marL="0" indent="0">
              <a:buNone/>
            </a:pPr>
            <a:r>
              <a:rPr lang="en-US" b="0" i="0" dirty="0">
                <a:effectLst/>
                <a:latin typeface="-apple-system"/>
              </a:rPr>
              <a:t>To make the base file accessible, add the following line into </a:t>
            </a:r>
            <a:r>
              <a:rPr lang="en-US" b="1" i="0" dirty="0">
                <a:effectLst/>
                <a:latin typeface="-apple-system"/>
              </a:rPr>
              <a:t>TEMPLATES</a:t>
            </a:r>
            <a:r>
              <a:rPr lang="en-US" b="0" i="0" dirty="0">
                <a:effectLst/>
                <a:latin typeface="-apple-system"/>
              </a:rPr>
              <a:t> in </a:t>
            </a:r>
            <a:r>
              <a:rPr lang="en-US" b="1" i="0" dirty="0">
                <a:effectLst/>
                <a:latin typeface="-apple-system"/>
              </a:rPr>
              <a:t>settings.py</a:t>
            </a:r>
            <a:r>
              <a:rPr lang="en-US" b="0" i="0" dirty="0">
                <a:effectLst/>
                <a:latin typeface="-apple-system"/>
              </a:rPr>
              <a:t> as shown in screenshot below.</a:t>
            </a:r>
          </a:p>
          <a:p>
            <a:pPr marL="0" indent="0">
              <a:buNone/>
            </a:pPr>
            <a:endParaRPr lang="en-US" dirty="0">
              <a:latin typeface="-apple-system"/>
            </a:endParaRPr>
          </a:p>
          <a:p>
            <a:pPr algn="l" fontAlgn="base"/>
            <a:endParaRPr lang="en-US" b="0" i="0" dirty="0">
              <a:effectLst/>
              <a:latin typeface="-apple-system"/>
            </a:endParaRPr>
          </a:p>
          <a:p>
            <a:pPr marL="0" indent="0" algn="l" fontAlgn="base">
              <a:buNone/>
            </a:pPr>
            <a:r>
              <a:rPr lang="en-US" b="0" i="0" dirty="0">
                <a:effectLst/>
                <a:latin typeface="-apple-system"/>
              </a:rPr>
              <a:t>This line executes the following function:</a:t>
            </a:r>
          </a:p>
          <a:p>
            <a:pPr algn="l" fontAlgn="base">
              <a:buFont typeface="Arial" panose="020B0604020202020204" pitchFamily="34" charset="0"/>
              <a:buChar char="•"/>
            </a:pPr>
            <a:r>
              <a:rPr lang="en-US" b="0" i="0" dirty="0">
                <a:effectLst/>
                <a:latin typeface="-apple-system"/>
              </a:rPr>
              <a:t>We get the path of the Django project directory using the predefined variable </a:t>
            </a:r>
            <a:r>
              <a:rPr lang="en-US" b="1" i="0" dirty="0">
                <a:effectLst/>
                <a:latin typeface="-apple-system"/>
              </a:rPr>
              <a:t>BASE_DIR</a:t>
            </a:r>
            <a:r>
              <a:rPr lang="en-US" b="0" i="0" dirty="0">
                <a:effectLst/>
                <a:latin typeface="-apple-system"/>
              </a:rPr>
              <a:t> (Our Django project folder)</a:t>
            </a:r>
          </a:p>
          <a:p>
            <a:pPr algn="l" fontAlgn="base">
              <a:buFont typeface="Arial" panose="020B0604020202020204" pitchFamily="34" charset="0"/>
              <a:buChar char="•"/>
            </a:pPr>
            <a:r>
              <a:rPr lang="en-US" b="0" i="0" dirty="0">
                <a:effectLst/>
                <a:latin typeface="-apple-system"/>
              </a:rPr>
              <a:t>Then with the </a:t>
            </a:r>
            <a:r>
              <a:rPr lang="en-US" b="0" i="0" u="none" strike="noStrike" dirty="0" err="1">
                <a:solidFill>
                  <a:srgbClr val="0563C1"/>
                </a:solidFill>
                <a:effectLst/>
                <a:latin typeface="-apple-system"/>
                <a:hlinkClick r:id="rId2">
                  <a:extLst>
                    <a:ext uri="{A12FA001-AC4F-418D-AE19-62706E023703}">
                      <ahyp:hlinkClr xmlns:ahyp="http://schemas.microsoft.com/office/drawing/2018/hyperlinkcolor" val="tx"/>
                    </a:ext>
                  </a:extLst>
                </a:hlinkClick>
              </a:rPr>
              <a:t>os</a:t>
            </a:r>
            <a:r>
              <a:rPr lang="en-US" b="0" i="0" u="none" strike="noStrike" dirty="0">
                <a:effectLst/>
                <a:latin typeface="-apple-system"/>
                <a:hlinkClick r:id="rId2">
                  <a:extLst>
                    <a:ext uri="{A12FA001-AC4F-418D-AE19-62706E023703}">
                      <ahyp:hlinkClr xmlns:ahyp="http://schemas.microsoft.com/office/drawing/2018/hyperlinkcolor" val="tx"/>
                    </a:ext>
                  </a:extLst>
                </a:hlinkClick>
              </a:rPr>
              <a:t> module</a:t>
            </a:r>
            <a:r>
              <a:rPr lang="en-US" b="0" i="0" dirty="0">
                <a:effectLst/>
                <a:latin typeface="-apple-system"/>
              </a:rPr>
              <a:t>, we join it to the </a:t>
            </a:r>
            <a:r>
              <a:rPr lang="en-US" b="1" i="0" dirty="0" err="1">
                <a:effectLst/>
                <a:latin typeface="-apple-system"/>
              </a:rPr>
              <a:t>django_project</a:t>
            </a:r>
            <a:r>
              <a:rPr lang="en-US" b="1" i="0" dirty="0">
                <a:effectLst/>
                <a:latin typeface="-apple-system"/>
              </a:rPr>
              <a:t>/templates </a:t>
            </a:r>
            <a:r>
              <a:rPr lang="en-US" b="0" i="0" dirty="0">
                <a:effectLst/>
                <a:latin typeface="-apple-system"/>
              </a:rPr>
              <a:t>file.</a:t>
            </a:r>
          </a:p>
          <a:p>
            <a:pPr marL="0" indent="0">
              <a:buNone/>
            </a:pPr>
            <a:endParaRPr lang="en-US" b="1" i="0" dirty="0">
              <a:effectLst/>
              <a:latin typeface="-apple-system"/>
            </a:endParaRPr>
          </a:p>
          <a:p>
            <a:endParaRPr lang="en-US" dirty="0"/>
          </a:p>
        </p:txBody>
      </p:sp>
      <p:graphicFrame>
        <p:nvGraphicFramePr>
          <p:cNvPr id="5" name="Table 4">
            <a:extLst>
              <a:ext uri="{FF2B5EF4-FFF2-40B4-BE49-F238E27FC236}">
                <a16:creationId xmlns:a16="http://schemas.microsoft.com/office/drawing/2014/main" id="{40FBF120-4BBB-7961-0142-0D603B027350}"/>
              </a:ext>
            </a:extLst>
          </p:cNvPr>
          <p:cNvGraphicFramePr>
            <a:graphicFrameLocks noGrp="1"/>
          </p:cNvGraphicFramePr>
          <p:nvPr>
            <p:extLst>
              <p:ext uri="{D42A27DB-BD31-4B8C-83A1-F6EECF244321}">
                <p14:modId xmlns:p14="http://schemas.microsoft.com/office/powerpoint/2010/main" val="4255347478"/>
              </p:ext>
            </p:extLst>
          </p:nvPr>
        </p:nvGraphicFramePr>
        <p:xfrm>
          <a:off x="756458" y="2758541"/>
          <a:ext cx="8487295" cy="274320"/>
        </p:xfrm>
        <a:graphic>
          <a:graphicData uri="http://schemas.openxmlformats.org/drawingml/2006/table">
            <a:tbl>
              <a:tblPr/>
              <a:tblGrid>
                <a:gridCol w="8487295">
                  <a:extLst>
                    <a:ext uri="{9D8B030D-6E8A-4147-A177-3AD203B41FA5}">
                      <a16:colId xmlns:a16="http://schemas.microsoft.com/office/drawing/2014/main" val="357948221"/>
                    </a:ext>
                  </a:extLst>
                </a:gridCol>
              </a:tblGrid>
              <a:tr h="0">
                <a:tc>
                  <a:txBody>
                    <a:bodyPr/>
                    <a:lstStyle/>
                    <a:p>
                      <a:pPr algn="l" rtl="0" fontAlgn="base"/>
                      <a:r>
                        <a:rPr lang="fr-FR" b="0" i="0" dirty="0">
                          <a:effectLst/>
                          <a:latin typeface="Fira Mono" panose="020B0604020202020204" pitchFamily="49" charset="0"/>
                        </a:rPr>
                        <a:t>'DIRS': [</a:t>
                      </a:r>
                      <a:r>
                        <a:rPr lang="fr-FR" b="0" i="0" dirty="0" err="1">
                          <a:effectLst/>
                          <a:latin typeface="Fira Mono" panose="020B0604020202020204" pitchFamily="49" charset="0"/>
                        </a:rPr>
                        <a:t>os.path.join</a:t>
                      </a:r>
                      <a:r>
                        <a:rPr lang="fr-FR" b="0" i="0" dirty="0">
                          <a:effectLst/>
                          <a:latin typeface="Fira Mono" panose="020B0604020202020204" pitchFamily="49" charset="0"/>
                        </a:rPr>
                        <a:t>(BASE_DIR,'</a:t>
                      </a:r>
                      <a:r>
                        <a:rPr lang="fr-FR" b="0" i="0" dirty="0" err="1">
                          <a:effectLst/>
                          <a:latin typeface="Fira Mono" panose="020B0604020202020204" pitchFamily="49" charset="0"/>
                        </a:rPr>
                        <a:t>django_project</a:t>
                      </a:r>
                      <a:r>
                        <a:rPr lang="fr-FR" b="0" i="0" dirty="0">
                          <a:effectLst/>
                          <a:latin typeface="Fira Mono" panose="020B0604020202020204" pitchFamily="49" charset="0"/>
                        </a:rPr>
                        <a:t>/</a:t>
                      </a:r>
                      <a:r>
                        <a:rPr lang="fr-FR" b="0" i="0" dirty="0" err="1">
                          <a:effectLst/>
                          <a:latin typeface="Fira Mono" panose="020B0604020202020204" pitchFamily="49" charset="0"/>
                        </a:rPr>
                        <a:t>templates</a:t>
                      </a:r>
                      <a:r>
                        <a:rPr lang="fr-FR" b="0" i="0" dirty="0">
                          <a:effectLst/>
                          <a:latin typeface="Fira Mono" panose="020B0604020202020204" pitchFamily="49" charset="0"/>
                        </a:rPr>
                        <a:t>')],</a:t>
                      </a:r>
                    </a:p>
                  </a:txBody>
                  <a:tcPr marL="0" marR="0" marT="0" marB="0" anchor="ctr">
                    <a:lnL>
                      <a:noFill/>
                    </a:lnL>
                    <a:lnR>
                      <a:noFill/>
                    </a:lnR>
                    <a:lnT>
                      <a:noFill/>
                    </a:lnT>
                    <a:lnB>
                      <a:noFill/>
                    </a:lnB>
                  </a:tcPr>
                </a:tc>
                <a:extLst>
                  <a:ext uri="{0D108BD9-81ED-4DB2-BD59-A6C34878D82A}">
                    <a16:rowId xmlns:a16="http://schemas.microsoft.com/office/drawing/2014/main" val="2746104280"/>
                  </a:ext>
                </a:extLst>
              </a:tr>
            </a:tbl>
          </a:graphicData>
        </a:graphic>
      </p:graphicFrame>
    </p:spTree>
    <p:extLst>
      <p:ext uri="{BB962C8B-B14F-4D97-AF65-F5344CB8AC3E}">
        <p14:creationId xmlns:p14="http://schemas.microsoft.com/office/powerpoint/2010/main" val="1888656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51BA24-ADBA-F221-7CE1-D28216049986}"/>
              </a:ext>
            </a:extLst>
          </p:cNvPr>
          <p:cNvSpPr>
            <a:spLocks noGrp="1"/>
          </p:cNvSpPr>
          <p:nvPr>
            <p:ph idx="1"/>
          </p:nvPr>
        </p:nvSpPr>
        <p:spPr>
          <a:xfrm>
            <a:off x="264622" y="736657"/>
            <a:ext cx="10515600" cy="4351338"/>
          </a:xfrm>
        </p:spPr>
        <p:txBody>
          <a:bodyPr/>
          <a:lstStyle/>
          <a:p>
            <a:r>
              <a:rPr lang="en-US" b="0" i="0" dirty="0">
                <a:effectLst/>
                <a:latin typeface="-apple-system"/>
              </a:rPr>
              <a:t>We are basically telling Django to search for templates outside the app, at the project level(path indicated by the above code) as well.</a:t>
            </a:r>
            <a:endParaRPr lang="en-US" dirty="0"/>
          </a:p>
        </p:txBody>
      </p:sp>
      <p:pic>
        <p:nvPicPr>
          <p:cNvPr id="6" name="Picture 5">
            <a:extLst>
              <a:ext uri="{FF2B5EF4-FFF2-40B4-BE49-F238E27FC236}">
                <a16:creationId xmlns:a16="http://schemas.microsoft.com/office/drawing/2014/main" id="{BD9AB589-3052-352F-12D1-9586E2A1A0AB}"/>
              </a:ext>
            </a:extLst>
          </p:cNvPr>
          <p:cNvPicPr>
            <a:picLocks noChangeAspect="1"/>
          </p:cNvPicPr>
          <p:nvPr/>
        </p:nvPicPr>
        <p:blipFill rotWithShape="1">
          <a:blip r:embed="rId2"/>
          <a:srcRect l="7909" t="32242" r="39796" b="26909"/>
          <a:stretch/>
        </p:blipFill>
        <p:spPr>
          <a:xfrm>
            <a:off x="1197031" y="2069869"/>
            <a:ext cx="8778634" cy="3857106"/>
          </a:xfrm>
          <a:prstGeom prst="rect">
            <a:avLst/>
          </a:prstGeom>
        </p:spPr>
      </p:pic>
    </p:spTree>
    <p:extLst>
      <p:ext uri="{BB962C8B-B14F-4D97-AF65-F5344CB8AC3E}">
        <p14:creationId xmlns:p14="http://schemas.microsoft.com/office/powerpoint/2010/main" val="1937241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DC7CA3-83AC-6FD4-6EC6-BBBA6C400D0F}"/>
              </a:ext>
            </a:extLst>
          </p:cNvPr>
          <p:cNvSpPr>
            <a:spLocks noGrp="1"/>
          </p:cNvSpPr>
          <p:nvPr>
            <p:ph idx="1"/>
          </p:nvPr>
        </p:nvSpPr>
        <p:spPr>
          <a:xfrm>
            <a:off x="214746" y="262832"/>
            <a:ext cx="10515600" cy="5980025"/>
          </a:xfrm>
        </p:spPr>
        <p:txBody>
          <a:bodyPr>
            <a:normAutofit/>
          </a:bodyPr>
          <a:lstStyle/>
          <a:p>
            <a:pPr marL="0" indent="0">
              <a:buNone/>
            </a:pPr>
            <a:r>
              <a:rPr lang="en-US" b="1" i="0" dirty="0">
                <a:effectLst/>
                <a:latin typeface="-apple-system"/>
              </a:rPr>
              <a:t>2) Coding the Parent Base HTML file</a:t>
            </a:r>
          </a:p>
          <a:p>
            <a:pPr algn="l" fontAlgn="base"/>
            <a:r>
              <a:rPr lang="en-US" b="0" i="0" dirty="0">
                <a:effectLst/>
                <a:latin typeface="-apple-system"/>
              </a:rPr>
              <a:t>Create a template </a:t>
            </a:r>
            <a:r>
              <a:rPr lang="en-US" b="1" i="0" dirty="0">
                <a:effectLst/>
                <a:latin typeface="-apple-system"/>
              </a:rPr>
              <a:t>BaseTemplate.html</a:t>
            </a:r>
            <a:r>
              <a:rPr lang="en-US" b="0" i="0" dirty="0">
                <a:effectLst/>
                <a:latin typeface="-apple-system"/>
              </a:rPr>
              <a:t> in the Templates folder present at the Django project directory level outside all the Apps.</a:t>
            </a:r>
          </a:p>
          <a:p>
            <a:pPr algn="l" fontAlgn="base"/>
            <a:r>
              <a:rPr lang="en-US" b="0" i="0" dirty="0">
                <a:effectLst/>
                <a:latin typeface="-apple-system"/>
              </a:rPr>
              <a:t>And add the following code into the file:</a:t>
            </a:r>
          </a:p>
          <a:p>
            <a:pPr algn="l" fontAlgn="base"/>
            <a:endParaRPr lang="en-US" dirty="0">
              <a:latin typeface="-apple-system"/>
            </a:endParaRPr>
          </a:p>
          <a:p>
            <a:pPr algn="l" fontAlgn="base"/>
            <a:endParaRPr lang="en-US" b="0" i="0" dirty="0">
              <a:effectLst/>
              <a:latin typeface="-apple-system"/>
            </a:endParaRPr>
          </a:p>
          <a:p>
            <a:pPr marL="0" indent="0" algn="l" fontAlgn="base">
              <a:buNone/>
            </a:pPr>
            <a:endParaRPr lang="en-US" b="0" i="0" dirty="0">
              <a:effectLst/>
              <a:latin typeface="-apple-system"/>
            </a:endParaRPr>
          </a:p>
          <a:p>
            <a:pPr algn="l" fontAlgn="base"/>
            <a:r>
              <a:rPr lang="en-US" b="0" i="0" dirty="0">
                <a:effectLst/>
                <a:latin typeface="-apple-system"/>
              </a:rPr>
              <a:t>The base file should contain the </a:t>
            </a:r>
            <a:r>
              <a:rPr lang="en-US" b="1" i="0" dirty="0">
                <a:effectLst/>
                <a:latin typeface="-apple-system"/>
              </a:rPr>
              <a:t>{% block &lt;</a:t>
            </a:r>
            <a:r>
              <a:rPr lang="en-US" b="1" i="0" dirty="0" err="1">
                <a:effectLst/>
                <a:latin typeface="-apple-system"/>
              </a:rPr>
              <a:t>block_name</a:t>
            </a:r>
            <a:r>
              <a:rPr lang="en-US" b="1" i="0" dirty="0">
                <a:effectLst/>
                <a:latin typeface="-apple-system"/>
              </a:rPr>
              <a:t> %}</a:t>
            </a:r>
            <a:r>
              <a:rPr lang="en-US" b="0" i="0" dirty="0">
                <a:effectLst/>
                <a:latin typeface="-apple-system"/>
              </a:rPr>
              <a:t> element.</a:t>
            </a:r>
          </a:p>
          <a:p>
            <a:pPr algn="l" fontAlgn="base"/>
            <a:r>
              <a:rPr lang="en-US" b="0" i="0" dirty="0">
                <a:effectLst/>
                <a:latin typeface="-apple-system"/>
              </a:rPr>
              <a:t>When the </a:t>
            </a:r>
            <a:r>
              <a:rPr lang="en-US" b="1" i="0" dirty="0">
                <a:effectLst/>
                <a:latin typeface="-apple-system"/>
              </a:rPr>
              <a:t>base .html </a:t>
            </a:r>
            <a:r>
              <a:rPr lang="en-US" b="0" i="0" dirty="0">
                <a:effectLst/>
                <a:latin typeface="-apple-system"/>
              </a:rPr>
              <a:t>template will be inherited, the block content will be replaced by the other template’s contents.</a:t>
            </a:r>
          </a:p>
          <a:p>
            <a:pPr algn="l" fontAlgn="base"/>
            <a:endParaRPr lang="en-US" b="0" i="0" dirty="0">
              <a:effectLst/>
              <a:latin typeface="-apple-system"/>
            </a:endParaRPr>
          </a:p>
          <a:p>
            <a:endParaRPr lang="en-US" dirty="0"/>
          </a:p>
        </p:txBody>
      </p:sp>
      <p:graphicFrame>
        <p:nvGraphicFramePr>
          <p:cNvPr id="4" name="Table 3">
            <a:extLst>
              <a:ext uri="{FF2B5EF4-FFF2-40B4-BE49-F238E27FC236}">
                <a16:creationId xmlns:a16="http://schemas.microsoft.com/office/drawing/2014/main" id="{4A5A4CED-8A1D-77B3-7CAC-FB9F15747D30}"/>
              </a:ext>
            </a:extLst>
          </p:cNvPr>
          <p:cNvGraphicFramePr>
            <a:graphicFrameLocks noGrp="1"/>
          </p:cNvGraphicFramePr>
          <p:nvPr>
            <p:extLst>
              <p:ext uri="{D42A27DB-BD31-4B8C-83A1-F6EECF244321}">
                <p14:modId xmlns:p14="http://schemas.microsoft.com/office/powerpoint/2010/main" val="384035116"/>
              </p:ext>
            </p:extLst>
          </p:nvPr>
        </p:nvGraphicFramePr>
        <p:xfrm>
          <a:off x="1461653" y="2326279"/>
          <a:ext cx="5820295" cy="1097280"/>
        </p:xfrm>
        <a:graphic>
          <a:graphicData uri="http://schemas.openxmlformats.org/drawingml/2006/table">
            <a:tbl>
              <a:tblPr/>
              <a:tblGrid>
                <a:gridCol w="5820295">
                  <a:extLst>
                    <a:ext uri="{9D8B030D-6E8A-4147-A177-3AD203B41FA5}">
                      <a16:colId xmlns:a16="http://schemas.microsoft.com/office/drawing/2014/main" val="2726184235"/>
                    </a:ext>
                  </a:extLst>
                </a:gridCol>
              </a:tblGrid>
              <a:tr h="0">
                <a:tc>
                  <a:txBody>
                    <a:bodyPr/>
                    <a:lstStyle/>
                    <a:p>
                      <a:pPr algn="l" rtl="0" fontAlgn="base"/>
                      <a:r>
                        <a:rPr lang="en-US" b="0" i="0" dirty="0">
                          <a:effectLst/>
                          <a:latin typeface="Fira Mono" panose="020B0509050000020004" pitchFamily="49" charset="0"/>
                        </a:rPr>
                        <a:t>&lt;h2&gt;Basic File </a:t>
                      </a:r>
                      <a:r>
                        <a:rPr lang="en-US" b="0" i="0" dirty="0" err="1">
                          <a:effectLst/>
                          <a:latin typeface="Fira Mono" panose="020B0509050000020004" pitchFamily="49" charset="0"/>
                        </a:rPr>
                        <a:t>Inheritence</a:t>
                      </a:r>
                      <a:r>
                        <a:rPr lang="en-US" b="0" i="0" dirty="0">
                          <a:effectLst/>
                          <a:latin typeface="Fira Mono" panose="020B0509050000020004" pitchFamily="49" charset="0"/>
                        </a:rPr>
                        <a:t>&lt;/h2&gt;</a:t>
                      </a:r>
                    </a:p>
                    <a:p>
                      <a:pPr algn="l" rtl="0" fontAlgn="base"/>
                      <a:r>
                        <a:rPr lang="en-US" b="0" i="0" dirty="0">
                          <a:effectLst/>
                          <a:latin typeface="Fira Mono" panose="020B0509050000020004" pitchFamily="49" charset="0"/>
                        </a:rPr>
                        <a:t>{% block &lt;</a:t>
                      </a:r>
                      <a:r>
                        <a:rPr lang="en-US" b="0" i="0" dirty="0" err="1">
                          <a:effectLst/>
                          <a:latin typeface="Fira Mono" panose="020B0509050000020004" pitchFamily="49" charset="0"/>
                        </a:rPr>
                        <a:t>block_name</a:t>
                      </a:r>
                      <a:r>
                        <a:rPr lang="en-US" b="0" i="0" dirty="0">
                          <a:effectLst/>
                          <a:latin typeface="Fira Mono" panose="020B0509050000020004" pitchFamily="49" charset="0"/>
                        </a:rPr>
                        <a:t>&gt; %}</a:t>
                      </a:r>
                    </a:p>
                    <a:p>
                      <a:pPr algn="l" rtl="0" fontAlgn="base"/>
                      <a:r>
                        <a:rPr lang="en-US" b="0" i="0" dirty="0">
                          <a:effectLst/>
                          <a:latin typeface="Fira Mono" panose="020B0509050000020004" pitchFamily="49" charset="0"/>
                        </a:rPr>
                        <a:t>    &lt;p&gt; </a:t>
                      </a:r>
                      <a:r>
                        <a:rPr lang="en-US" b="0" i="0" dirty="0" err="1">
                          <a:effectLst/>
                          <a:latin typeface="Fira Mono" panose="020B0509050000020004" pitchFamily="49" charset="0"/>
                        </a:rPr>
                        <a:t>PlaceHolder</a:t>
                      </a:r>
                      <a:r>
                        <a:rPr lang="en-US" b="0" i="0" dirty="0">
                          <a:effectLst/>
                          <a:latin typeface="Fira Mono" panose="020B0509050000020004" pitchFamily="49" charset="0"/>
                        </a:rPr>
                        <a:t> to be Replaced&lt;/p&gt;</a:t>
                      </a:r>
                    </a:p>
                    <a:p>
                      <a:pPr algn="l" rtl="0" fontAlgn="base"/>
                      <a:r>
                        <a:rPr lang="en-US" b="0" i="0" dirty="0">
                          <a:effectLst/>
                          <a:latin typeface="Fira Mono" panose="020B0509050000020004" pitchFamily="49" charset="0"/>
                        </a:rPr>
                        <a:t>{% </a:t>
                      </a:r>
                      <a:r>
                        <a:rPr lang="en-US" b="0" i="0" dirty="0" err="1">
                          <a:effectLst/>
                          <a:latin typeface="Fira Mono" panose="020B0509050000020004" pitchFamily="49" charset="0"/>
                        </a:rPr>
                        <a:t>endblock</a:t>
                      </a:r>
                      <a:r>
                        <a:rPr lang="en-US" b="0" i="0" dirty="0">
                          <a:effectLst/>
                          <a:latin typeface="Fira Mono" panose="020B0509050000020004" pitchFamily="49" charset="0"/>
                        </a:rPr>
                        <a:t> %} </a:t>
                      </a:r>
                    </a:p>
                  </a:txBody>
                  <a:tcPr marL="0" marR="0" marT="0" marB="0" anchor="ctr">
                    <a:lnL>
                      <a:noFill/>
                    </a:lnL>
                    <a:lnR>
                      <a:noFill/>
                    </a:lnR>
                    <a:lnT>
                      <a:noFill/>
                    </a:lnT>
                    <a:lnB>
                      <a:noFill/>
                    </a:lnB>
                  </a:tcPr>
                </a:tc>
                <a:extLst>
                  <a:ext uri="{0D108BD9-81ED-4DB2-BD59-A6C34878D82A}">
                    <a16:rowId xmlns:a16="http://schemas.microsoft.com/office/drawing/2014/main" val="646302707"/>
                  </a:ext>
                </a:extLst>
              </a:tr>
            </a:tbl>
          </a:graphicData>
        </a:graphic>
      </p:graphicFrame>
    </p:spTree>
    <p:extLst>
      <p:ext uri="{BB962C8B-B14F-4D97-AF65-F5344CB8AC3E}">
        <p14:creationId xmlns:p14="http://schemas.microsoft.com/office/powerpoint/2010/main" val="2674249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E0FB-6B11-6E21-9E44-F94F0502820C}"/>
              </a:ext>
            </a:extLst>
          </p:cNvPr>
          <p:cNvSpPr>
            <a:spLocks noGrp="1"/>
          </p:cNvSpPr>
          <p:nvPr>
            <p:ph type="title"/>
          </p:nvPr>
        </p:nvSpPr>
        <p:spPr/>
        <p:txBody>
          <a:bodyPr/>
          <a:lstStyle/>
          <a:p>
            <a:r>
              <a:rPr lang="en-US" b="1" i="0" dirty="0">
                <a:solidFill>
                  <a:srgbClr val="000000"/>
                </a:solidFill>
                <a:effectLst/>
                <a:latin typeface="Times New Roman" panose="02020603050405020304" pitchFamily="18" charset="0"/>
                <a:cs typeface="Times New Roman" panose="02020603050405020304" pitchFamily="18" charset="0"/>
              </a:rPr>
              <a:t>Django – Design Philosophies</a:t>
            </a:r>
            <a:br>
              <a:rPr lang="en-US" b="0" i="0" dirty="0">
                <a:solidFill>
                  <a:srgbClr val="000000"/>
                </a:solidFill>
                <a:effectLst/>
                <a:latin typeface="Heebo" pitchFamily="2" charset="-79"/>
                <a:cs typeface="Heebo" pitchFamily="2" charset="-79"/>
              </a:rPr>
            </a:br>
            <a:endParaRPr lang="en-US" dirty="0"/>
          </a:p>
        </p:txBody>
      </p:sp>
      <p:sp>
        <p:nvSpPr>
          <p:cNvPr id="3" name="Content Placeholder 2">
            <a:extLst>
              <a:ext uri="{FF2B5EF4-FFF2-40B4-BE49-F238E27FC236}">
                <a16:creationId xmlns:a16="http://schemas.microsoft.com/office/drawing/2014/main" id="{2987A480-703C-3E75-4C61-8A566A8DA2C5}"/>
              </a:ext>
            </a:extLst>
          </p:cNvPr>
          <p:cNvSpPr>
            <a:spLocks noGrp="1"/>
          </p:cNvSpPr>
          <p:nvPr>
            <p:ph idx="1"/>
          </p:nvPr>
        </p:nvSpPr>
        <p:spPr>
          <a:xfrm>
            <a:off x="748145" y="1471353"/>
            <a:ext cx="10515601" cy="4962698"/>
          </a:xfrm>
        </p:spPr>
        <p:txBody>
          <a:bodyPr>
            <a:normAutofit/>
          </a:bodyPr>
          <a:lstStyle/>
          <a:p>
            <a:pPr marL="0" indent="0" algn="just">
              <a:buNone/>
            </a:pPr>
            <a:r>
              <a:rPr lang="en-US" sz="2400" b="0" i="0" dirty="0">
                <a:solidFill>
                  <a:srgbClr val="000000"/>
                </a:solidFill>
                <a:effectLst/>
                <a:latin typeface="Times New Roman" panose="02020603050405020304" pitchFamily="18" charset="0"/>
                <a:cs typeface="Times New Roman" panose="02020603050405020304" pitchFamily="18" charset="0"/>
              </a:rPr>
              <a:t>Django comes with the following design philosophies −</a:t>
            </a:r>
          </a:p>
          <a:p>
            <a:pPr marL="0" indent="0" algn="just">
              <a:buNone/>
            </a:pPr>
            <a:endParaRPr lang="en-US" sz="2400" b="0" i="0" dirty="0">
              <a:solidFill>
                <a:srgbClr val="000000"/>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Loosely Coupled</a:t>
            </a:r>
            <a:r>
              <a:rPr lang="en-US" sz="2400" b="0" i="0" dirty="0">
                <a:solidFill>
                  <a:srgbClr val="000000"/>
                </a:solidFill>
                <a:effectLst/>
                <a:latin typeface="Times New Roman" panose="02020603050405020304" pitchFamily="18" charset="0"/>
                <a:cs typeface="Times New Roman" panose="02020603050405020304" pitchFamily="18" charset="0"/>
              </a:rPr>
              <a:t> − Django aims to make each element of its stack independent of the others.</a:t>
            </a:r>
          </a:p>
          <a:p>
            <a:pPr algn="just">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Less Coding</a:t>
            </a:r>
            <a:r>
              <a:rPr lang="en-US" sz="2400" b="0" i="0" dirty="0">
                <a:solidFill>
                  <a:srgbClr val="000000"/>
                </a:solidFill>
                <a:effectLst/>
                <a:latin typeface="Times New Roman" panose="02020603050405020304" pitchFamily="18" charset="0"/>
                <a:cs typeface="Times New Roman" panose="02020603050405020304" pitchFamily="18" charset="0"/>
              </a:rPr>
              <a:t> − Less code so in turn a quick development.</a:t>
            </a:r>
          </a:p>
          <a:p>
            <a:pPr algn="just">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Don't Repeat Yourself (DRY)</a:t>
            </a:r>
            <a:r>
              <a:rPr lang="en-US" sz="2400" b="0" i="0" dirty="0">
                <a:solidFill>
                  <a:srgbClr val="000000"/>
                </a:solidFill>
                <a:effectLst/>
                <a:latin typeface="Times New Roman" panose="02020603050405020304" pitchFamily="18" charset="0"/>
                <a:cs typeface="Times New Roman" panose="02020603050405020304" pitchFamily="18" charset="0"/>
              </a:rPr>
              <a:t> − Everything should be developed only in exactly one place instead of repeating it again and again.</a:t>
            </a:r>
          </a:p>
          <a:p>
            <a:pPr algn="just">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Fast Development</a:t>
            </a:r>
            <a:r>
              <a:rPr lang="en-US" sz="2400" b="0" i="0" dirty="0">
                <a:solidFill>
                  <a:srgbClr val="000000"/>
                </a:solidFill>
                <a:effectLst/>
                <a:latin typeface="Times New Roman" panose="02020603050405020304" pitchFamily="18" charset="0"/>
                <a:cs typeface="Times New Roman" panose="02020603050405020304" pitchFamily="18" charset="0"/>
              </a:rPr>
              <a:t> − Django's philosophy is to do all it can to facilitate hyper-fast development.</a:t>
            </a:r>
          </a:p>
          <a:p>
            <a:pPr algn="just">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Clean Design</a:t>
            </a:r>
            <a:r>
              <a:rPr lang="en-US" sz="2400" b="0" i="0" dirty="0">
                <a:solidFill>
                  <a:srgbClr val="000000"/>
                </a:solidFill>
                <a:effectLst/>
                <a:latin typeface="Times New Roman" panose="02020603050405020304" pitchFamily="18" charset="0"/>
                <a:cs typeface="Times New Roman" panose="02020603050405020304" pitchFamily="18" charset="0"/>
              </a:rPr>
              <a:t> − Django strictly maintains a clean design throughout its own code and makes it easy to follow best web-development practices.</a:t>
            </a:r>
          </a:p>
          <a:p>
            <a:endParaRPr lang="en-US" dirty="0"/>
          </a:p>
        </p:txBody>
      </p:sp>
    </p:spTree>
    <p:extLst>
      <p:ext uri="{BB962C8B-B14F-4D97-AF65-F5344CB8AC3E}">
        <p14:creationId xmlns:p14="http://schemas.microsoft.com/office/powerpoint/2010/main" val="1556134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741E3E-4473-8FA8-BBB3-46001560B021}"/>
              </a:ext>
            </a:extLst>
          </p:cNvPr>
          <p:cNvSpPr>
            <a:spLocks noGrp="1"/>
          </p:cNvSpPr>
          <p:nvPr>
            <p:ph idx="1"/>
          </p:nvPr>
        </p:nvSpPr>
        <p:spPr>
          <a:xfrm>
            <a:off x="231371" y="229581"/>
            <a:ext cx="10515600" cy="5838709"/>
          </a:xfrm>
        </p:spPr>
        <p:txBody>
          <a:bodyPr>
            <a:normAutofit/>
          </a:bodyPr>
          <a:lstStyle/>
          <a:p>
            <a:pPr marL="0" indent="0">
              <a:buNone/>
            </a:pPr>
            <a:r>
              <a:rPr lang="en-US" b="1" i="0" dirty="0">
                <a:effectLst/>
                <a:latin typeface="-apple-system"/>
              </a:rPr>
              <a:t>3) Coding the App’s HTML Template files</a:t>
            </a:r>
          </a:p>
          <a:p>
            <a:r>
              <a:rPr lang="en-US" b="0" i="0" dirty="0">
                <a:effectLst/>
                <a:latin typeface="-apple-system"/>
              </a:rPr>
              <a:t>Let us now code the App Template –</a:t>
            </a:r>
            <a:r>
              <a:rPr lang="en-US" b="1" i="0" dirty="0">
                <a:effectLst/>
                <a:latin typeface="-apple-system"/>
              </a:rPr>
              <a:t> “AppTemplate.HTML”,</a:t>
            </a:r>
            <a:r>
              <a:rPr lang="en-US" b="0" i="0" dirty="0">
                <a:effectLst/>
                <a:latin typeface="-apple-system"/>
              </a:rPr>
              <a:t> which will inherit the </a:t>
            </a:r>
            <a:r>
              <a:rPr lang="en-US" b="1" i="0" dirty="0">
                <a:effectLst/>
                <a:latin typeface="-apple-system"/>
              </a:rPr>
              <a:t>Base</a:t>
            </a:r>
            <a:r>
              <a:rPr lang="en-US" b="0" i="0" dirty="0">
                <a:effectLst/>
                <a:latin typeface="-apple-system"/>
              </a:rPr>
              <a:t> file. Add the code below into your template file in the Django App:</a:t>
            </a:r>
          </a:p>
          <a:p>
            <a:endParaRPr lang="en-US" dirty="0">
              <a:latin typeface="-apple-system"/>
            </a:endParaRPr>
          </a:p>
          <a:p>
            <a:endParaRPr lang="en-US" dirty="0">
              <a:latin typeface="-apple-system"/>
            </a:endParaRPr>
          </a:p>
          <a:p>
            <a:endParaRPr lang="en-US" dirty="0">
              <a:latin typeface="-apple-system"/>
            </a:endParaRPr>
          </a:p>
          <a:p>
            <a:pPr algn="l" fontAlgn="base"/>
            <a:r>
              <a:rPr lang="en-US" b="0" i="0" dirty="0">
                <a:effectLst/>
                <a:latin typeface="-apple-system"/>
              </a:rPr>
              <a:t>We need to add the template content in a similar Block with the same names as the parent file. The content of the blocks in the</a:t>
            </a:r>
            <a:r>
              <a:rPr lang="en-US" b="1" i="0" dirty="0">
                <a:effectLst/>
                <a:latin typeface="-apple-system"/>
              </a:rPr>
              <a:t> base file</a:t>
            </a:r>
            <a:r>
              <a:rPr lang="en-US" b="0" i="0" dirty="0">
                <a:effectLst/>
                <a:latin typeface="-apple-system"/>
              </a:rPr>
              <a:t> will be replaced with the corresponding block contents of this file.</a:t>
            </a:r>
          </a:p>
          <a:p>
            <a:pPr marL="0" indent="0">
              <a:buNone/>
            </a:pPr>
            <a:r>
              <a:rPr lang="en-US" b="1" i="0" dirty="0">
                <a:effectLst/>
                <a:latin typeface="-apple-system"/>
              </a:rPr>
              <a:t>Note:</a:t>
            </a:r>
            <a:r>
              <a:rPr lang="en-US" b="0" i="0" dirty="0">
                <a:effectLst/>
                <a:latin typeface="-apple-system"/>
              </a:rPr>
              <a:t> The </a:t>
            </a:r>
            <a:r>
              <a:rPr lang="en-US" b="1" i="0" dirty="0">
                <a:effectLst/>
                <a:latin typeface="-apple-system"/>
              </a:rPr>
              <a:t>{% extends ‘base.html’ %}</a:t>
            </a:r>
            <a:r>
              <a:rPr lang="en-US" b="0" i="0" dirty="0">
                <a:effectLst/>
                <a:latin typeface="-apple-system"/>
              </a:rPr>
              <a:t> line should always be present at the top of the file.</a:t>
            </a:r>
          </a:p>
          <a:p>
            <a:endParaRPr lang="en-US" dirty="0"/>
          </a:p>
        </p:txBody>
      </p:sp>
      <p:graphicFrame>
        <p:nvGraphicFramePr>
          <p:cNvPr id="4" name="Table 3">
            <a:extLst>
              <a:ext uri="{FF2B5EF4-FFF2-40B4-BE49-F238E27FC236}">
                <a16:creationId xmlns:a16="http://schemas.microsoft.com/office/drawing/2014/main" id="{BF25BFCB-F7EE-7476-12D1-9E05E8DE1857}"/>
              </a:ext>
            </a:extLst>
          </p:cNvPr>
          <p:cNvGraphicFramePr>
            <a:graphicFrameLocks noGrp="1"/>
          </p:cNvGraphicFramePr>
          <p:nvPr>
            <p:extLst>
              <p:ext uri="{D42A27DB-BD31-4B8C-83A1-F6EECF244321}">
                <p14:modId xmlns:p14="http://schemas.microsoft.com/office/powerpoint/2010/main" val="327848629"/>
              </p:ext>
            </p:extLst>
          </p:nvPr>
        </p:nvGraphicFramePr>
        <p:xfrm>
          <a:off x="1804919" y="2168337"/>
          <a:ext cx="5842789" cy="1097280"/>
        </p:xfrm>
        <a:graphic>
          <a:graphicData uri="http://schemas.openxmlformats.org/drawingml/2006/table">
            <a:tbl>
              <a:tblPr/>
              <a:tblGrid>
                <a:gridCol w="5842789">
                  <a:extLst>
                    <a:ext uri="{9D8B030D-6E8A-4147-A177-3AD203B41FA5}">
                      <a16:colId xmlns:a16="http://schemas.microsoft.com/office/drawing/2014/main" val="3155229876"/>
                    </a:ext>
                  </a:extLst>
                </a:gridCol>
              </a:tblGrid>
              <a:tr h="0">
                <a:tc>
                  <a:txBody>
                    <a:bodyPr/>
                    <a:lstStyle/>
                    <a:p>
                      <a:pPr algn="l" rtl="0" fontAlgn="base"/>
                      <a:r>
                        <a:rPr lang="en-US" b="0" i="0" dirty="0">
                          <a:effectLst/>
                          <a:latin typeface="Fira Mono" panose="020B0509050000020004" pitchFamily="49" charset="0"/>
                        </a:rPr>
                        <a:t>{% extends 'base.html' %}</a:t>
                      </a:r>
                    </a:p>
                    <a:p>
                      <a:pPr algn="l" rtl="0" fontAlgn="base"/>
                      <a:r>
                        <a:rPr lang="en-US" b="0" i="0" dirty="0">
                          <a:effectLst/>
                          <a:latin typeface="Fira Mono" panose="020B0509050000020004" pitchFamily="49" charset="0"/>
                        </a:rPr>
                        <a:t>{% block content %}</a:t>
                      </a:r>
                    </a:p>
                    <a:p>
                      <a:pPr algn="l" rtl="0" fontAlgn="base"/>
                      <a:r>
                        <a:rPr lang="en-US" b="0" i="0" dirty="0">
                          <a:effectLst/>
                          <a:latin typeface="Fira Mono" panose="020B0509050000020004" pitchFamily="49" charset="0"/>
                        </a:rPr>
                        <a:t>        &lt;h3&gt;Welcome to the App&lt;/h3&gt;&lt;</a:t>
                      </a:r>
                      <a:r>
                        <a:rPr lang="en-US" b="0" i="0" dirty="0" err="1">
                          <a:effectLst/>
                          <a:latin typeface="Fira Mono" panose="020B0509050000020004" pitchFamily="49" charset="0"/>
                        </a:rPr>
                        <a:t>br</a:t>
                      </a:r>
                      <a:r>
                        <a:rPr lang="en-US" b="0" i="0" dirty="0">
                          <a:effectLst/>
                          <a:latin typeface="Fira Mono" panose="020B0509050000020004" pitchFamily="49" charset="0"/>
                        </a:rPr>
                        <a:t>&gt;</a:t>
                      </a:r>
                    </a:p>
                    <a:p>
                      <a:pPr algn="l" rtl="0" fontAlgn="base"/>
                      <a:r>
                        <a:rPr lang="en-US" b="0" i="0" dirty="0">
                          <a:effectLst/>
                          <a:latin typeface="Fira Mono" panose="020B0509050000020004" pitchFamily="49" charset="0"/>
                        </a:rPr>
                        <a:t>{% </a:t>
                      </a:r>
                      <a:r>
                        <a:rPr lang="en-US" b="0" i="0" dirty="0" err="1">
                          <a:effectLst/>
                          <a:latin typeface="Fira Mono" panose="020B0509050000020004" pitchFamily="49" charset="0"/>
                        </a:rPr>
                        <a:t>endblock</a:t>
                      </a:r>
                      <a:r>
                        <a:rPr lang="en-US" b="0" i="0" dirty="0">
                          <a:effectLst/>
                          <a:latin typeface="Fira Mono" panose="020B0509050000020004" pitchFamily="49" charset="0"/>
                        </a:rPr>
                        <a:t> %}</a:t>
                      </a:r>
                    </a:p>
                  </a:txBody>
                  <a:tcPr marL="0" marR="0" marT="0" marB="0" anchor="ctr">
                    <a:lnL>
                      <a:noFill/>
                    </a:lnL>
                    <a:lnR>
                      <a:noFill/>
                    </a:lnR>
                    <a:lnT>
                      <a:noFill/>
                    </a:lnT>
                    <a:lnB>
                      <a:noFill/>
                    </a:lnB>
                  </a:tcPr>
                </a:tc>
                <a:extLst>
                  <a:ext uri="{0D108BD9-81ED-4DB2-BD59-A6C34878D82A}">
                    <a16:rowId xmlns:a16="http://schemas.microsoft.com/office/drawing/2014/main" val="1665234861"/>
                  </a:ext>
                </a:extLst>
              </a:tr>
            </a:tbl>
          </a:graphicData>
        </a:graphic>
      </p:graphicFrame>
    </p:spTree>
    <p:extLst>
      <p:ext uri="{BB962C8B-B14F-4D97-AF65-F5344CB8AC3E}">
        <p14:creationId xmlns:p14="http://schemas.microsoft.com/office/powerpoint/2010/main" val="1016149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BCD399-E366-5C98-50AF-67C84A2C646E}"/>
              </a:ext>
            </a:extLst>
          </p:cNvPr>
          <p:cNvSpPr>
            <a:spLocks noGrp="1"/>
          </p:cNvSpPr>
          <p:nvPr>
            <p:ph idx="1"/>
          </p:nvPr>
        </p:nvSpPr>
        <p:spPr>
          <a:xfrm>
            <a:off x="198120" y="212955"/>
            <a:ext cx="10515600" cy="5514513"/>
          </a:xfrm>
        </p:spPr>
        <p:txBody>
          <a:bodyPr/>
          <a:lstStyle/>
          <a:p>
            <a:pPr marL="0" indent="0">
              <a:buNone/>
            </a:pPr>
            <a:r>
              <a:rPr lang="en-US" b="1" i="0" dirty="0">
                <a:effectLst/>
                <a:latin typeface="-apple-system"/>
              </a:rPr>
              <a:t>4) Creating an App View to display the Template</a:t>
            </a:r>
          </a:p>
          <a:p>
            <a:r>
              <a:rPr lang="en-US" b="0" i="0" dirty="0">
                <a:effectLst/>
                <a:latin typeface="-apple-system"/>
              </a:rPr>
              <a:t>We now just need a View to render and display our App Template. The Code for the View will be simply:</a:t>
            </a:r>
          </a:p>
          <a:p>
            <a:endParaRPr lang="en-US" b="0" i="0" dirty="0">
              <a:effectLst/>
              <a:latin typeface="-apple-system"/>
            </a:endParaRPr>
          </a:p>
          <a:p>
            <a:endParaRPr lang="en-US" dirty="0">
              <a:latin typeface="-apple-system"/>
            </a:endParaRPr>
          </a:p>
          <a:p>
            <a:endParaRPr lang="en-US" dirty="0">
              <a:latin typeface="-apple-system"/>
            </a:endParaRPr>
          </a:p>
          <a:p>
            <a:r>
              <a:rPr lang="en-US" b="0" i="0" dirty="0">
                <a:effectLst/>
                <a:latin typeface="-apple-system"/>
              </a:rPr>
              <a:t>The </a:t>
            </a:r>
            <a:r>
              <a:rPr lang="en-US" b="0" i="0" u="none" strike="noStrike" dirty="0">
                <a:effectLst/>
                <a:latin typeface="-apple-system"/>
                <a:hlinkClick r:id="rId2">
                  <a:extLst>
                    <a:ext uri="{A12FA001-AC4F-418D-AE19-62706E023703}">
                      <ahyp:hlinkClr xmlns:ahyp="http://schemas.microsoft.com/office/drawing/2018/hyperlinkcolor" val="tx"/>
                    </a:ext>
                  </a:extLst>
                </a:hlinkClick>
              </a:rPr>
              <a:t>URL path</a:t>
            </a:r>
            <a:r>
              <a:rPr lang="en-US" b="0" i="0" dirty="0">
                <a:effectLst/>
                <a:latin typeface="-apple-system"/>
              </a:rPr>
              <a:t> for the view:</a:t>
            </a:r>
            <a:endParaRPr lang="en-US" dirty="0"/>
          </a:p>
        </p:txBody>
      </p:sp>
      <p:graphicFrame>
        <p:nvGraphicFramePr>
          <p:cNvPr id="4" name="Table 3">
            <a:extLst>
              <a:ext uri="{FF2B5EF4-FFF2-40B4-BE49-F238E27FC236}">
                <a16:creationId xmlns:a16="http://schemas.microsoft.com/office/drawing/2014/main" id="{775EB08D-A87D-CC97-A94F-C949078792D4}"/>
              </a:ext>
            </a:extLst>
          </p:cNvPr>
          <p:cNvGraphicFramePr>
            <a:graphicFrameLocks noGrp="1"/>
          </p:cNvGraphicFramePr>
          <p:nvPr>
            <p:extLst>
              <p:ext uri="{D42A27DB-BD31-4B8C-83A1-F6EECF244321}">
                <p14:modId xmlns:p14="http://schemas.microsoft.com/office/powerpoint/2010/main" val="788999554"/>
              </p:ext>
            </p:extLst>
          </p:nvPr>
        </p:nvGraphicFramePr>
        <p:xfrm>
          <a:off x="457200" y="1783080"/>
          <a:ext cx="10997738" cy="822960"/>
        </p:xfrm>
        <a:graphic>
          <a:graphicData uri="http://schemas.openxmlformats.org/drawingml/2006/table">
            <a:tbl>
              <a:tblPr/>
              <a:tblGrid>
                <a:gridCol w="10997738">
                  <a:extLst>
                    <a:ext uri="{9D8B030D-6E8A-4147-A177-3AD203B41FA5}">
                      <a16:colId xmlns:a16="http://schemas.microsoft.com/office/drawing/2014/main" val="696845743"/>
                    </a:ext>
                  </a:extLst>
                </a:gridCol>
              </a:tblGrid>
              <a:tr h="0">
                <a:tc>
                  <a:txBody>
                    <a:bodyPr/>
                    <a:lstStyle/>
                    <a:p>
                      <a:pPr algn="l" rtl="0" fontAlgn="base"/>
                      <a:r>
                        <a:rPr lang="en-US" b="0" i="0" dirty="0">
                          <a:effectLst/>
                          <a:latin typeface="Fira Mono" panose="020B0509050000020004" pitchFamily="49" charset="0"/>
                        </a:rPr>
                        <a:t>from </a:t>
                      </a:r>
                      <a:r>
                        <a:rPr lang="en-US" b="0" i="0" dirty="0" err="1">
                          <a:effectLst/>
                          <a:latin typeface="Fira Mono" panose="020B0509050000020004" pitchFamily="49" charset="0"/>
                        </a:rPr>
                        <a:t>django.shortcuts</a:t>
                      </a:r>
                      <a:r>
                        <a:rPr lang="en-US" b="0" i="0" dirty="0">
                          <a:effectLst/>
                          <a:latin typeface="Fira Mono" panose="020B0509050000020004" pitchFamily="49" charset="0"/>
                        </a:rPr>
                        <a:t> import render</a:t>
                      </a:r>
                    </a:p>
                    <a:p>
                      <a:pPr algn="l" rtl="0" fontAlgn="base"/>
                      <a:r>
                        <a:rPr lang="en-US" b="0" i="0" dirty="0">
                          <a:effectLst/>
                          <a:latin typeface="Fira Mono" panose="020B0509050000020004" pitchFamily="49" charset="0"/>
                        </a:rPr>
                        <a:t>def </a:t>
                      </a:r>
                      <a:r>
                        <a:rPr lang="en-US" b="0" i="0" dirty="0" err="1">
                          <a:effectLst/>
                          <a:latin typeface="Fira Mono" panose="020B0509050000020004" pitchFamily="49" charset="0"/>
                        </a:rPr>
                        <a:t>TemplateView</a:t>
                      </a:r>
                      <a:r>
                        <a:rPr lang="en-US" b="0" i="0" dirty="0">
                          <a:effectLst/>
                          <a:latin typeface="Fira Mono" panose="020B0509050000020004" pitchFamily="49" charset="0"/>
                        </a:rPr>
                        <a:t>(request):</a:t>
                      </a:r>
                    </a:p>
                    <a:p>
                      <a:pPr algn="l" rtl="0" fontAlgn="base"/>
                      <a:r>
                        <a:rPr lang="en-US" b="0" i="0" dirty="0">
                          <a:effectLst/>
                          <a:latin typeface="Fira Mono" panose="020B0509050000020004" pitchFamily="49" charset="0"/>
                        </a:rPr>
                        <a:t>    return render(request,'&lt;</a:t>
                      </a:r>
                      <a:r>
                        <a:rPr lang="en-US" b="0" i="0" dirty="0" err="1">
                          <a:effectLst/>
                          <a:latin typeface="Fira Mono" panose="020B0509050000020004" pitchFamily="49" charset="0"/>
                        </a:rPr>
                        <a:t>app_name</a:t>
                      </a:r>
                      <a:r>
                        <a:rPr lang="en-US" b="0" i="0" dirty="0">
                          <a:effectLst/>
                          <a:latin typeface="Fira Mono" panose="020B0509050000020004" pitchFamily="49" charset="0"/>
                        </a:rPr>
                        <a:t>&gt;/AppTemplate.html(path to the Template)')</a:t>
                      </a:r>
                    </a:p>
                  </a:txBody>
                  <a:tcPr marL="0" marR="0" marT="0" marB="0" anchor="ctr">
                    <a:lnL>
                      <a:noFill/>
                    </a:lnL>
                    <a:lnR>
                      <a:noFill/>
                    </a:lnR>
                    <a:lnT>
                      <a:noFill/>
                    </a:lnT>
                    <a:lnB>
                      <a:noFill/>
                    </a:lnB>
                  </a:tcPr>
                </a:tc>
                <a:extLst>
                  <a:ext uri="{0D108BD9-81ED-4DB2-BD59-A6C34878D82A}">
                    <a16:rowId xmlns:a16="http://schemas.microsoft.com/office/drawing/2014/main" val="2465064596"/>
                  </a:ext>
                </a:extLst>
              </a:tr>
            </a:tbl>
          </a:graphicData>
        </a:graphic>
      </p:graphicFrame>
      <p:graphicFrame>
        <p:nvGraphicFramePr>
          <p:cNvPr id="5" name="Table 4">
            <a:extLst>
              <a:ext uri="{FF2B5EF4-FFF2-40B4-BE49-F238E27FC236}">
                <a16:creationId xmlns:a16="http://schemas.microsoft.com/office/drawing/2014/main" id="{317FC00A-ABFE-38FE-8270-38B53A7EA1B5}"/>
              </a:ext>
            </a:extLst>
          </p:cNvPr>
          <p:cNvGraphicFramePr>
            <a:graphicFrameLocks noGrp="1"/>
          </p:cNvGraphicFramePr>
          <p:nvPr>
            <p:extLst>
              <p:ext uri="{D42A27DB-BD31-4B8C-83A1-F6EECF244321}">
                <p14:modId xmlns:p14="http://schemas.microsoft.com/office/powerpoint/2010/main" val="3286640829"/>
              </p:ext>
            </p:extLst>
          </p:nvPr>
        </p:nvGraphicFramePr>
        <p:xfrm>
          <a:off x="1588789" y="3977641"/>
          <a:ext cx="4442422" cy="274320"/>
        </p:xfrm>
        <a:graphic>
          <a:graphicData uri="http://schemas.openxmlformats.org/drawingml/2006/table">
            <a:tbl>
              <a:tblPr/>
              <a:tblGrid>
                <a:gridCol w="4442422">
                  <a:extLst>
                    <a:ext uri="{9D8B030D-6E8A-4147-A177-3AD203B41FA5}">
                      <a16:colId xmlns:a16="http://schemas.microsoft.com/office/drawing/2014/main" val="1746815921"/>
                    </a:ext>
                  </a:extLst>
                </a:gridCol>
              </a:tblGrid>
              <a:tr h="0">
                <a:tc>
                  <a:txBody>
                    <a:bodyPr/>
                    <a:lstStyle/>
                    <a:p>
                      <a:pPr algn="l" rtl="0" fontAlgn="base"/>
                      <a:r>
                        <a:rPr lang="en-US" b="0" i="0" dirty="0">
                          <a:effectLst/>
                          <a:latin typeface="Fira Mono" panose="020B0509050000020004" pitchFamily="49" charset="0"/>
                        </a:rPr>
                        <a:t>path('template/', </a:t>
                      </a:r>
                      <a:r>
                        <a:rPr lang="en-US" b="0" i="0" dirty="0" err="1">
                          <a:effectLst/>
                          <a:latin typeface="Fira Mono" panose="020B0509050000020004" pitchFamily="49" charset="0"/>
                        </a:rPr>
                        <a:t>TemplateView</a:t>
                      </a:r>
                      <a:r>
                        <a:rPr lang="en-US" b="0" i="0" dirty="0">
                          <a:effectLst/>
                          <a:latin typeface="Fira Mono" panose="020B0509050000020004" pitchFamily="49" charset="0"/>
                        </a:rPr>
                        <a:t>)</a:t>
                      </a:r>
                    </a:p>
                  </a:txBody>
                  <a:tcPr marL="0" marR="0" marT="0" marB="0" anchor="ctr">
                    <a:lnL>
                      <a:noFill/>
                    </a:lnL>
                    <a:lnR>
                      <a:noFill/>
                    </a:lnR>
                    <a:lnT>
                      <a:noFill/>
                    </a:lnT>
                    <a:lnB>
                      <a:noFill/>
                    </a:lnB>
                  </a:tcPr>
                </a:tc>
                <a:extLst>
                  <a:ext uri="{0D108BD9-81ED-4DB2-BD59-A6C34878D82A}">
                    <a16:rowId xmlns:a16="http://schemas.microsoft.com/office/drawing/2014/main" val="435990172"/>
                  </a:ext>
                </a:extLst>
              </a:tr>
            </a:tbl>
          </a:graphicData>
        </a:graphic>
      </p:graphicFrame>
    </p:spTree>
    <p:extLst>
      <p:ext uri="{BB962C8B-B14F-4D97-AF65-F5344CB8AC3E}">
        <p14:creationId xmlns:p14="http://schemas.microsoft.com/office/powerpoint/2010/main" val="3007958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249B-150C-976C-40B8-331DC7C39D80}"/>
              </a:ext>
            </a:extLst>
          </p:cNvPr>
          <p:cNvSpPr>
            <a:spLocks noGrp="1"/>
          </p:cNvSpPr>
          <p:nvPr>
            <p:ph type="title"/>
          </p:nvPr>
        </p:nvSpPr>
        <p:spPr>
          <a:xfrm>
            <a:off x="347749" y="0"/>
            <a:ext cx="10515600" cy="1325563"/>
          </a:xfrm>
        </p:spPr>
        <p:txBody>
          <a:bodyPr>
            <a:normAutofit/>
          </a:bodyPr>
          <a:lstStyle/>
          <a:p>
            <a:r>
              <a:rPr lang="en-US" sz="4000" b="1" dirty="0">
                <a:effectLst/>
                <a:latin typeface="Times New Roman" panose="02020603050405020304" pitchFamily="18" charset="0"/>
                <a:ea typeface="Times New Roman" panose="02020603050405020304" pitchFamily="18" charset="0"/>
              </a:rPr>
              <a:t>Django Models</a:t>
            </a:r>
            <a:endParaRPr lang="en-US" sz="4000" b="1" dirty="0"/>
          </a:p>
        </p:txBody>
      </p:sp>
      <p:sp>
        <p:nvSpPr>
          <p:cNvPr id="3" name="Content Placeholder 2">
            <a:extLst>
              <a:ext uri="{FF2B5EF4-FFF2-40B4-BE49-F238E27FC236}">
                <a16:creationId xmlns:a16="http://schemas.microsoft.com/office/drawing/2014/main" id="{C44FF3AE-FDA3-C724-FB5C-C7E5E8CFFC7A}"/>
              </a:ext>
            </a:extLst>
          </p:cNvPr>
          <p:cNvSpPr>
            <a:spLocks noGrp="1"/>
          </p:cNvSpPr>
          <p:nvPr>
            <p:ph idx="1"/>
          </p:nvPr>
        </p:nvSpPr>
        <p:spPr>
          <a:xfrm>
            <a:off x="156555" y="1119043"/>
            <a:ext cx="11165379" cy="5182004"/>
          </a:xfrm>
        </p:spPr>
        <p:txBody>
          <a:bodyPr/>
          <a:lstStyle/>
          <a:p>
            <a:r>
              <a:rPr lang="en-US" b="0" i="0" dirty="0">
                <a:effectLst/>
                <a:latin typeface="Roboto" panose="02000000000000000000" pitchFamily="2" charset="0"/>
              </a:rPr>
              <a:t>A model is the single, definitive source of information about your data. It contains the essential fields and behaviors of the data you’re storing. Generally, each model maps to a single database table.</a:t>
            </a:r>
          </a:p>
          <a:p>
            <a:r>
              <a:rPr lang="en-US" b="0" i="0" dirty="0">
                <a:effectLst/>
                <a:latin typeface="urw-din"/>
              </a:rPr>
              <a:t>A </a:t>
            </a:r>
            <a:r>
              <a:rPr lang="en-US" b="1" i="0" dirty="0">
                <a:effectLst/>
                <a:latin typeface="urw-din"/>
              </a:rPr>
              <a:t>Django model</a:t>
            </a:r>
            <a:r>
              <a:rPr lang="en-US" b="0" i="0" dirty="0">
                <a:effectLst/>
                <a:latin typeface="urw-din"/>
              </a:rPr>
              <a:t> is the built-in feature that Django uses to create tables, their fields, and various constraints. In short, Django Models is the SQL of Database one uses with Django. </a:t>
            </a:r>
          </a:p>
          <a:p>
            <a:r>
              <a:rPr lang="en-US" b="0" i="0" dirty="0">
                <a:effectLst/>
                <a:latin typeface="urw-din"/>
              </a:rPr>
              <a:t>Django models simplify the tasks and organize tables into models. Generally, each model maps to a single database table. </a:t>
            </a:r>
            <a:endParaRPr lang="en-US" dirty="0"/>
          </a:p>
        </p:txBody>
      </p:sp>
    </p:spTree>
    <p:extLst>
      <p:ext uri="{BB962C8B-B14F-4D97-AF65-F5344CB8AC3E}">
        <p14:creationId xmlns:p14="http://schemas.microsoft.com/office/powerpoint/2010/main" val="2921465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8F6054-34C1-7404-7D86-D10792104504}"/>
              </a:ext>
            </a:extLst>
          </p:cNvPr>
          <p:cNvSpPr>
            <a:spLocks noGrp="1"/>
          </p:cNvSpPr>
          <p:nvPr>
            <p:ph idx="1"/>
          </p:nvPr>
        </p:nvSpPr>
        <p:spPr>
          <a:xfrm>
            <a:off x="272935" y="1429789"/>
            <a:ext cx="10515600" cy="4605250"/>
          </a:xfrm>
        </p:spPr>
        <p:txBody>
          <a:bodyPr/>
          <a:lstStyle/>
          <a:p>
            <a:pPr marL="0" indent="0" algn="l" fontAlgn="base">
              <a:buNone/>
            </a:pPr>
            <a:r>
              <a:rPr lang="en-US" b="0" i="0" dirty="0">
                <a:effectLst/>
                <a:latin typeface="urw-din"/>
              </a:rPr>
              <a:t>Basics of a model include –  </a:t>
            </a:r>
          </a:p>
          <a:p>
            <a:pPr algn="l" fontAlgn="base">
              <a:buFont typeface="Arial" panose="020B0604020202020204" pitchFamily="34" charset="0"/>
              <a:buChar char="•"/>
            </a:pPr>
            <a:r>
              <a:rPr lang="en-US" b="0" i="0" dirty="0">
                <a:effectLst/>
                <a:latin typeface="urw-din"/>
              </a:rPr>
              <a:t>Each model is a Python class that subclasses </a:t>
            </a:r>
            <a:r>
              <a:rPr lang="en-US" b="1" i="0" dirty="0" err="1">
                <a:effectLst/>
                <a:latin typeface="urw-din"/>
              </a:rPr>
              <a:t>django.db.models.Model</a:t>
            </a:r>
            <a:r>
              <a:rPr lang="en-US" b="1" i="0" dirty="0">
                <a:effectLst/>
                <a:latin typeface="urw-din"/>
              </a:rPr>
              <a:t>.</a:t>
            </a:r>
          </a:p>
          <a:p>
            <a:pPr algn="l" fontAlgn="base">
              <a:buFont typeface="Arial" panose="020B0604020202020204" pitchFamily="34" charset="0"/>
              <a:buChar char="•"/>
            </a:pPr>
            <a:r>
              <a:rPr lang="en-US" b="0" i="0" dirty="0">
                <a:effectLst/>
                <a:latin typeface="urw-din"/>
              </a:rPr>
              <a:t>Each attribute of the model represents a database field.</a:t>
            </a:r>
          </a:p>
          <a:p>
            <a:pPr algn="l" fontAlgn="base">
              <a:buFont typeface="Arial" panose="020B0604020202020204" pitchFamily="34" charset="0"/>
              <a:buChar char="•"/>
            </a:pPr>
            <a:r>
              <a:rPr lang="en-US" b="0" i="0" dirty="0">
                <a:effectLst/>
                <a:latin typeface="urw-din"/>
              </a:rPr>
              <a:t>With all of this, Django gives you an automatically-generated database-access API.</a:t>
            </a:r>
          </a:p>
        </p:txBody>
      </p:sp>
      <p:sp>
        <p:nvSpPr>
          <p:cNvPr id="4" name="Title 1">
            <a:extLst>
              <a:ext uri="{FF2B5EF4-FFF2-40B4-BE49-F238E27FC236}">
                <a16:creationId xmlns:a16="http://schemas.microsoft.com/office/drawing/2014/main" id="{765A92D2-5413-7F63-D99C-9AE4B6026ECC}"/>
              </a:ext>
            </a:extLst>
          </p:cNvPr>
          <p:cNvSpPr>
            <a:spLocks noGrp="1"/>
          </p:cNvSpPr>
          <p:nvPr>
            <p:ph type="title"/>
          </p:nvPr>
        </p:nvSpPr>
        <p:spPr>
          <a:xfrm>
            <a:off x="272935" y="160179"/>
            <a:ext cx="10515600" cy="1325563"/>
          </a:xfrm>
        </p:spPr>
        <p:txBody>
          <a:bodyPr/>
          <a:lstStyle/>
          <a:p>
            <a:r>
              <a:rPr lang="en-US" b="1" i="0" dirty="0">
                <a:effectLst/>
                <a:latin typeface="urw-din"/>
              </a:rPr>
              <a:t>Basics of a model</a:t>
            </a:r>
            <a:endParaRPr lang="en-US" b="1" dirty="0"/>
          </a:p>
        </p:txBody>
      </p:sp>
    </p:spTree>
    <p:extLst>
      <p:ext uri="{BB962C8B-B14F-4D97-AF65-F5344CB8AC3E}">
        <p14:creationId xmlns:p14="http://schemas.microsoft.com/office/powerpoint/2010/main" val="1010907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197E-DD1E-2B88-31A9-4334F1F23CEF}"/>
              </a:ext>
            </a:extLst>
          </p:cNvPr>
          <p:cNvSpPr>
            <a:spLocks noGrp="1"/>
          </p:cNvSpPr>
          <p:nvPr>
            <p:ph type="title"/>
          </p:nvPr>
        </p:nvSpPr>
        <p:spPr/>
        <p:txBody>
          <a:bodyPr/>
          <a:lstStyle/>
          <a:p>
            <a:r>
              <a:rPr lang="en-US" b="1" dirty="0">
                <a:latin typeface="Roboto" panose="02000000000000000000" pitchFamily="2" charset="0"/>
              </a:rPr>
              <a:t>E</a:t>
            </a:r>
            <a:r>
              <a:rPr lang="en-US" b="1" i="0" dirty="0">
                <a:effectLst/>
                <a:latin typeface="Roboto" panose="02000000000000000000" pitchFamily="2" charset="0"/>
              </a:rPr>
              <a:t>xample</a:t>
            </a:r>
            <a:br>
              <a:rPr lang="en-US" b="0" i="0" dirty="0">
                <a:solidFill>
                  <a:srgbClr val="0C3C26"/>
                </a:solidFill>
                <a:effectLst/>
                <a:latin typeface="Roboto" panose="02000000000000000000" pitchFamily="2" charset="0"/>
              </a:rPr>
            </a:br>
            <a:endParaRPr lang="en-US" dirty="0"/>
          </a:p>
        </p:txBody>
      </p:sp>
      <p:sp>
        <p:nvSpPr>
          <p:cNvPr id="4" name="Rectangle 1">
            <a:extLst>
              <a:ext uri="{FF2B5EF4-FFF2-40B4-BE49-F238E27FC236}">
                <a16:creationId xmlns:a16="http://schemas.microsoft.com/office/drawing/2014/main" id="{E91B7070-F2BF-5CA1-84B8-FDD94A712AC9}"/>
              </a:ext>
            </a:extLst>
          </p:cNvPr>
          <p:cNvSpPr>
            <a:spLocks noGrp="1" noChangeArrowheads="1"/>
          </p:cNvSpPr>
          <p:nvPr>
            <p:ph idx="1"/>
          </p:nvPr>
        </p:nvSpPr>
        <p:spPr bwMode="auto">
          <a:xfrm>
            <a:off x="231370" y="1357704"/>
            <a:ext cx="7009015"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kumimoji="0" lang="en-US" altLang="en-US" sz="2400" b="0" i="0" u="none" strike="noStrike" cap="none" normalizeH="0" baseline="0" dirty="0">
                <a:ln>
                  <a:noFill/>
                </a:ln>
                <a:effectLst/>
                <a:latin typeface="Roboto" panose="02000000000000000000" pitchFamily="2" charset="0"/>
              </a:rPr>
              <a:t>This example model defines a </a:t>
            </a:r>
            <a:r>
              <a:rPr kumimoji="0" lang="en-US" altLang="en-US" sz="2400" b="1" i="0" u="none" strike="noStrike" cap="none" normalizeH="0" baseline="0" dirty="0">
                <a:ln>
                  <a:noFill/>
                </a:ln>
                <a:effectLst/>
                <a:latin typeface="Fira Mono" panose="020B0509050000020004" pitchFamily="49" charset="0"/>
              </a:rPr>
              <a:t>Person</a:t>
            </a:r>
            <a:r>
              <a:rPr kumimoji="0" lang="en-US" altLang="en-US" sz="2400" b="0" i="0" u="none" strike="noStrike" cap="none" normalizeH="0" baseline="0" dirty="0">
                <a:ln>
                  <a:noFill/>
                </a:ln>
                <a:effectLst/>
                <a:latin typeface="Roboto" panose="02000000000000000000" pitchFamily="2" charset="0"/>
              </a:rPr>
              <a:t>, which has a </a:t>
            </a:r>
            <a:r>
              <a:rPr kumimoji="0" lang="en-US" altLang="en-US" sz="2400" b="1" i="0" u="none" strike="noStrike" cap="none" normalizeH="0" baseline="0" dirty="0" err="1">
                <a:ln>
                  <a:noFill/>
                </a:ln>
                <a:effectLst/>
                <a:latin typeface="Fira Mono" panose="020B0509050000020004" pitchFamily="49" charset="0"/>
              </a:rPr>
              <a:t>first_name</a:t>
            </a:r>
            <a:r>
              <a:rPr kumimoji="0" lang="en-US" altLang="en-US" sz="2400" b="0" i="0" u="none" strike="noStrike" cap="none" normalizeH="0" baseline="0" dirty="0">
                <a:ln>
                  <a:noFill/>
                </a:ln>
                <a:effectLst/>
                <a:latin typeface="Roboto" panose="02000000000000000000" pitchFamily="2" charset="0"/>
              </a:rPr>
              <a:t> and </a:t>
            </a:r>
            <a:r>
              <a:rPr kumimoji="0" lang="en-US" altLang="en-US" sz="2400" b="1" i="0" u="none" strike="noStrike" cap="none" normalizeH="0" baseline="0" dirty="0" err="1">
                <a:ln>
                  <a:noFill/>
                </a:ln>
                <a:effectLst/>
                <a:latin typeface="Fira Mono" panose="020B0509050000020004" pitchFamily="49" charset="0"/>
              </a:rPr>
              <a:t>last_name</a:t>
            </a:r>
            <a:r>
              <a:rPr kumimoji="0" lang="en-US" altLang="en-US" sz="2400" b="0" i="0" u="none" strike="noStrike" cap="none" normalizeH="0" baseline="0" dirty="0">
                <a:ln>
                  <a:noFill/>
                </a:ln>
                <a:effectLst/>
                <a:latin typeface="Roboto" panose="02000000000000000000" pitchFamily="2" charset="0"/>
              </a:rPr>
              <a:t>:</a:t>
            </a:r>
            <a:r>
              <a:rPr kumimoji="0" lang="en-US" altLang="en-US" sz="2400" b="0" i="0" u="none" strike="noStrike" cap="none" normalizeH="0" baseline="0" dirty="0">
                <a:ln>
                  <a:noFill/>
                </a:ln>
                <a:effectLst/>
              </a:rPr>
              <a:t> </a:t>
            </a:r>
            <a:endParaRPr kumimoji="0" lang="en-US" altLang="en-US" sz="24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BD9213B7-DC4F-4CEB-83D0-249AF2FDF70D}"/>
              </a:ext>
            </a:extLst>
          </p:cNvPr>
          <p:cNvPicPr>
            <a:picLocks noChangeAspect="1"/>
          </p:cNvPicPr>
          <p:nvPr/>
        </p:nvPicPr>
        <p:blipFill rotWithShape="1">
          <a:blip r:embed="rId2"/>
          <a:srcRect l="4295" t="22909" r="43546" b="55273"/>
          <a:stretch/>
        </p:blipFill>
        <p:spPr>
          <a:xfrm>
            <a:off x="388815" y="2389273"/>
            <a:ext cx="9218347" cy="2207665"/>
          </a:xfrm>
          <a:prstGeom prst="rect">
            <a:avLst/>
          </a:prstGeom>
        </p:spPr>
      </p:pic>
      <p:sp>
        <p:nvSpPr>
          <p:cNvPr id="7" name="Rectangle 2">
            <a:extLst>
              <a:ext uri="{FF2B5EF4-FFF2-40B4-BE49-F238E27FC236}">
                <a16:creationId xmlns:a16="http://schemas.microsoft.com/office/drawing/2014/main" id="{607111E6-6914-E21C-2732-B4EC62B105D9}"/>
              </a:ext>
            </a:extLst>
          </p:cNvPr>
          <p:cNvSpPr>
            <a:spLocks noChangeArrowheads="1"/>
          </p:cNvSpPr>
          <p:nvPr/>
        </p:nvSpPr>
        <p:spPr bwMode="auto">
          <a:xfrm>
            <a:off x="388816" y="5025199"/>
            <a:ext cx="7618224"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effectLst/>
                <a:latin typeface="Fira Mono" panose="020B0509050000020004" pitchFamily="49" charset="0"/>
              </a:rPr>
              <a:t>first_name</a:t>
            </a:r>
            <a:r>
              <a:rPr kumimoji="0" lang="en-US" altLang="en-US" sz="2000" b="0" i="0" u="none" strike="noStrike" cap="none" normalizeH="0" baseline="0" dirty="0">
                <a:ln>
                  <a:noFill/>
                </a:ln>
                <a:effectLst/>
                <a:latin typeface="Roboto" panose="02000000000000000000" pitchFamily="2" charset="0"/>
              </a:rPr>
              <a:t> and </a:t>
            </a:r>
            <a:r>
              <a:rPr kumimoji="0" lang="en-US" altLang="en-US" sz="2000" b="1" i="0" u="none" strike="noStrike" cap="none" normalizeH="0" baseline="0" dirty="0" err="1">
                <a:ln>
                  <a:noFill/>
                </a:ln>
                <a:effectLst/>
                <a:latin typeface="Fira Mono" panose="020B0509050000020004" pitchFamily="49" charset="0"/>
              </a:rPr>
              <a:t>last_name</a:t>
            </a:r>
            <a:r>
              <a:rPr kumimoji="0" lang="en-US" altLang="en-US" sz="2000" b="0" i="0" u="none" strike="noStrike" cap="none" normalizeH="0" baseline="0" dirty="0">
                <a:ln>
                  <a:noFill/>
                </a:ln>
                <a:effectLst/>
                <a:latin typeface="Roboto" panose="02000000000000000000" pitchFamily="2" charset="0"/>
              </a:rPr>
              <a:t> are </a:t>
            </a:r>
            <a:r>
              <a:rPr kumimoji="0" lang="en-US" altLang="en-US" sz="2000" b="0" i="0" u="none" strike="noStrike" cap="none" normalizeH="0" baseline="0" dirty="0">
                <a:ln>
                  <a:noFill/>
                </a:ln>
                <a:effectLst/>
                <a:latin typeface="Roboto" panose="02000000000000000000" pitchFamily="2" charset="0"/>
                <a:hlinkClick r:id="rId3">
                  <a:extLst>
                    <a:ext uri="{A12FA001-AC4F-418D-AE19-62706E023703}">
                      <ahyp:hlinkClr xmlns:ahyp="http://schemas.microsoft.com/office/drawing/2018/hyperlinkcolor" val="tx"/>
                    </a:ext>
                  </a:extLst>
                </a:hlinkClick>
              </a:rPr>
              <a:t>fields</a:t>
            </a:r>
            <a:r>
              <a:rPr kumimoji="0" lang="en-US" altLang="en-US" sz="2000" b="0" i="0" u="none" strike="noStrike" cap="none" normalizeH="0" baseline="0" dirty="0">
                <a:ln>
                  <a:noFill/>
                </a:ln>
                <a:effectLst/>
                <a:latin typeface="Roboto" panose="02000000000000000000" pitchFamily="2" charset="0"/>
              </a:rPr>
              <a:t> of the model. Each field is specified as a class attribute, and each attribute maps to a database column.</a:t>
            </a:r>
            <a:r>
              <a:rPr kumimoji="0" lang="en-US" altLang="en-US" sz="2000" b="0" i="0" u="none" strike="noStrike" cap="none" normalizeH="0" baseline="0" dirty="0">
                <a:ln>
                  <a:noFill/>
                </a:ln>
                <a:effectLst/>
              </a:rPr>
              <a:t> </a:t>
            </a:r>
            <a:endParaRPr kumimoji="0" lang="en-US" altLang="en-US"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527550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EE33E9C-4B27-7B47-3229-92B39C22DE0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294" t="61206" r="40150" b="19882"/>
          <a:stretch/>
        </p:blipFill>
        <p:spPr>
          <a:xfrm>
            <a:off x="689956" y="839584"/>
            <a:ext cx="9593801" cy="1837113"/>
          </a:xfrm>
        </p:spPr>
      </p:pic>
      <p:sp>
        <p:nvSpPr>
          <p:cNvPr id="4" name="Rectangle 1">
            <a:extLst>
              <a:ext uri="{FF2B5EF4-FFF2-40B4-BE49-F238E27FC236}">
                <a16:creationId xmlns:a16="http://schemas.microsoft.com/office/drawing/2014/main" id="{2816FC17-031D-DB08-41AC-C7507851F06F}"/>
              </a:ext>
            </a:extLst>
          </p:cNvPr>
          <p:cNvSpPr>
            <a:spLocks noChangeArrowheads="1"/>
          </p:cNvSpPr>
          <p:nvPr/>
        </p:nvSpPr>
        <p:spPr bwMode="auto">
          <a:xfrm>
            <a:off x="689956" y="309496"/>
            <a:ext cx="9201558"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Roboto" panose="02000000000000000000" pitchFamily="2" charset="0"/>
              </a:rPr>
              <a:t>The above </a:t>
            </a:r>
            <a:r>
              <a:rPr kumimoji="0" lang="en-US" altLang="en-US" sz="2400" b="1" i="0" u="none" strike="noStrike" cap="none" normalizeH="0" baseline="0" dirty="0">
                <a:ln>
                  <a:noFill/>
                </a:ln>
                <a:effectLst/>
                <a:latin typeface="Fira Mono" panose="020B0509050000020004" pitchFamily="49" charset="0"/>
              </a:rPr>
              <a:t>Person</a:t>
            </a:r>
            <a:r>
              <a:rPr kumimoji="0" lang="en-US" altLang="en-US" sz="2400" b="0" i="0" u="none" strike="noStrike" cap="none" normalizeH="0" baseline="0" dirty="0">
                <a:ln>
                  <a:noFill/>
                </a:ln>
                <a:effectLst/>
                <a:latin typeface="Roboto" panose="02000000000000000000" pitchFamily="2" charset="0"/>
              </a:rPr>
              <a:t> model would create a database table like this:</a:t>
            </a:r>
            <a:r>
              <a:rPr kumimoji="0" lang="en-US" altLang="en-US" sz="2400" b="0" i="0" u="none" strike="noStrike" cap="none" normalizeH="0" baseline="0" dirty="0">
                <a:ln>
                  <a:noFill/>
                </a:ln>
                <a:effectLst/>
              </a:rPr>
              <a:t> </a:t>
            </a:r>
            <a:endParaRPr kumimoji="0" lang="en-US" altLang="en-US" sz="2400" b="0" i="0" u="none" strike="noStrike" cap="none" normalizeH="0" baseline="0" dirty="0">
              <a:ln>
                <a:noFill/>
              </a:ln>
              <a:effectLst/>
              <a:latin typeface="Arial" panose="020B0604020202020204" pitchFamily="34" charset="0"/>
            </a:endParaRPr>
          </a:p>
        </p:txBody>
      </p:sp>
      <p:sp>
        <p:nvSpPr>
          <p:cNvPr id="7" name="Rectangle 2">
            <a:extLst>
              <a:ext uri="{FF2B5EF4-FFF2-40B4-BE49-F238E27FC236}">
                <a16:creationId xmlns:a16="http://schemas.microsoft.com/office/drawing/2014/main" id="{8D2F8265-8CD7-5664-8CA0-95914F8D5DF8}"/>
              </a:ext>
            </a:extLst>
          </p:cNvPr>
          <p:cNvSpPr>
            <a:spLocks noChangeArrowheads="1"/>
          </p:cNvSpPr>
          <p:nvPr/>
        </p:nvSpPr>
        <p:spPr bwMode="auto">
          <a:xfrm>
            <a:off x="587642" y="2978295"/>
            <a:ext cx="11016716" cy="34470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Roboto" panose="02000000000000000000" pitchFamily="2" charset="0"/>
              </a:rPr>
              <a:t>Some technical notes: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effectLst/>
                <a:latin typeface="Roboto" panose="02000000000000000000" pitchFamily="2" charset="0"/>
              </a:rPr>
              <a:t>The name of the table, </a:t>
            </a:r>
            <a:r>
              <a:rPr kumimoji="0" lang="en-US" altLang="en-US" sz="2000" b="1" i="0" u="none" strike="noStrike" cap="none" normalizeH="0" baseline="0" dirty="0" err="1">
                <a:ln>
                  <a:noFill/>
                </a:ln>
                <a:effectLst/>
                <a:latin typeface="Fira Mono" panose="020B0509050000020004" pitchFamily="49" charset="0"/>
              </a:rPr>
              <a:t>myapp_person</a:t>
            </a:r>
            <a:r>
              <a:rPr kumimoji="0" lang="en-US" altLang="en-US" sz="2000" b="0" i="0" u="none" strike="noStrike" cap="none" normalizeH="0" baseline="0" dirty="0">
                <a:ln>
                  <a:noFill/>
                </a:ln>
                <a:effectLst/>
                <a:latin typeface="Roboto" panose="02000000000000000000" pitchFamily="2" charset="0"/>
              </a:rPr>
              <a:t>, is automatically derived from some model metadata but can be overridden.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effectLst/>
                <a:latin typeface="Roboto" panose="02000000000000000000" pitchFamily="2" charset="0"/>
              </a:rPr>
              <a:t>An </a:t>
            </a:r>
            <a:r>
              <a:rPr kumimoji="0" lang="en-US" altLang="en-US" sz="2000" b="1" i="0" u="none" strike="noStrike" cap="none" normalizeH="0" baseline="0" dirty="0">
                <a:ln>
                  <a:noFill/>
                </a:ln>
                <a:effectLst/>
                <a:latin typeface="Fira Mono" panose="020B0509050000020004" pitchFamily="49" charset="0"/>
              </a:rPr>
              <a:t>id</a:t>
            </a:r>
            <a:r>
              <a:rPr kumimoji="0" lang="en-US" altLang="en-US" sz="2000" b="0" i="0" u="none" strike="noStrike" cap="none" normalizeH="0" baseline="0" dirty="0">
                <a:ln>
                  <a:noFill/>
                </a:ln>
                <a:effectLst/>
                <a:latin typeface="Roboto" panose="02000000000000000000" pitchFamily="2" charset="0"/>
              </a:rPr>
              <a:t> field is added automatically, but this behavior can be overridden.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effectLst/>
                <a:latin typeface="Roboto" panose="02000000000000000000" pitchFamily="2" charset="0"/>
              </a:rPr>
              <a:t>The </a:t>
            </a:r>
            <a:r>
              <a:rPr kumimoji="0" lang="en-US" altLang="en-US" sz="2000" b="1" i="0" u="none" strike="noStrike" cap="none" normalizeH="0" baseline="0" dirty="0">
                <a:ln>
                  <a:noFill/>
                </a:ln>
                <a:effectLst/>
                <a:latin typeface="Fira Mono" panose="020B0509050000020004" pitchFamily="49" charset="0"/>
              </a:rPr>
              <a:t>CREATE TABLE</a:t>
            </a:r>
            <a:r>
              <a:rPr kumimoji="0" lang="en-US" altLang="en-US" sz="2000" b="0" i="0" u="none" strike="noStrike" cap="none" normalizeH="0" baseline="0" dirty="0">
                <a:ln>
                  <a:noFill/>
                </a:ln>
                <a:effectLst/>
                <a:latin typeface="Roboto" panose="02000000000000000000" pitchFamily="2" charset="0"/>
              </a:rPr>
              <a:t> SQL in this example is formatted using PostgreSQL syntax, but it’s worth noting Django uses SQL tailored to the database backend specified in your </a:t>
            </a:r>
            <a:r>
              <a:rPr kumimoji="0" lang="en-US" altLang="en-US" sz="2000" b="0" i="0" u="none" strike="noStrike" cap="none" normalizeH="0" baseline="0" dirty="0">
                <a:ln>
                  <a:noFill/>
                </a:ln>
                <a:effectLst/>
                <a:latin typeface="Roboto" panose="02000000000000000000" pitchFamily="2" charset="0"/>
                <a:hlinkClick r:id="rId3">
                  <a:extLst>
                    <a:ext uri="{A12FA001-AC4F-418D-AE19-62706E023703}">
                      <ahyp:hlinkClr xmlns:ahyp="http://schemas.microsoft.com/office/drawing/2018/hyperlinkcolor" val="tx"/>
                    </a:ext>
                  </a:extLst>
                </a:hlinkClick>
              </a:rPr>
              <a:t>settings file</a:t>
            </a:r>
            <a:r>
              <a:rPr kumimoji="0" lang="en-US" altLang="en-US" sz="2000" b="0" i="0" u="none" strike="noStrike" cap="none" normalizeH="0" baseline="0" dirty="0">
                <a:ln>
                  <a:noFill/>
                </a:ln>
                <a:solidFill>
                  <a:srgbClr val="0C3C26"/>
                </a:solidFill>
                <a:effectLst/>
                <a:latin typeface="Roboto" panose="02000000000000000000" pitchFamily="2"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9869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4AFA-3DF2-5D60-AF35-477C7E5E99FB}"/>
              </a:ext>
            </a:extLst>
          </p:cNvPr>
          <p:cNvSpPr>
            <a:spLocks noGrp="1"/>
          </p:cNvSpPr>
          <p:nvPr>
            <p:ph type="title"/>
          </p:nvPr>
        </p:nvSpPr>
        <p:spPr>
          <a:xfrm>
            <a:off x="281248" y="0"/>
            <a:ext cx="10515600" cy="1325563"/>
          </a:xfrm>
        </p:spPr>
        <p:txBody>
          <a:bodyPr>
            <a:normAutofit/>
          </a:bodyPr>
          <a:lstStyle/>
          <a:p>
            <a:r>
              <a:rPr lang="en-US" sz="4000" b="1" dirty="0">
                <a:effectLst/>
                <a:latin typeface="Times New Roman" panose="02020603050405020304" pitchFamily="18" charset="0"/>
                <a:ea typeface="Times New Roman" panose="02020603050405020304" pitchFamily="18" charset="0"/>
              </a:rPr>
              <a:t>Creating a model </a:t>
            </a:r>
            <a:endParaRPr lang="en-US" sz="4000" b="1" dirty="0"/>
          </a:p>
        </p:txBody>
      </p:sp>
      <p:sp>
        <p:nvSpPr>
          <p:cNvPr id="4" name="Rectangle 1">
            <a:extLst>
              <a:ext uri="{FF2B5EF4-FFF2-40B4-BE49-F238E27FC236}">
                <a16:creationId xmlns:a16="http://schemas.microsoft.com/office/drawing/2014/main" id="{41954B22-D615-2C66-A05A-D10CEB5A686A}"/>
              </a:ext>
            </a:extLst>
          </p:cNvPr>
          <p:cNvSpPr>
            <a:spLocks noGrp="1" noChangeArrowheads="1"/>
          </p:cNvSpPr>
          <p:nvPr>
            <p:ph idx="1"/>
          </p:nvPr>
        </p:nvSpPr>
        <p:spPr bwMode="auto">
          <a:xfrm>
            <a:off x="623455" y="2541425"/>
            <a:ext cx="6259483" cy="2772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Consolas" panose="020B0609020204030204" pitchFamily="49" charset="0"/>
              </a:rPr>
              <a:t>from </a:t>
            </a:r>
            <a:r>
              <a:rPr kumimoji="0" lang="en-US" altLang="en-US" sz="2400" b="0" i="0" u="none" strike="noStrike" cap="none" normalizeH="0" baseline="0" dirty="0" err="1">
                <a:ln>
                  <a:noFill/>
                </a:ln>
                <a:effectLst/>
                <a:latin typeface="Consolas" panose="020B0609020204030204" pitchFamily="49" charset="0"/>
              </a:rPr>
              <a:t>django.db</a:t>
            </a:r>
            <a:r>
              <a:rPr kumimoji="0" lang="en-US" altLang="en-US" sz="2400" b="0" i="0" u="none" strike="noStrike" cap="none" normalizeH="0" baseline="0" dirty="0">
                <a:ln>
                  <a:noFill/>
                </a:ln>
                <a:effectLst/>
                <a:latin typeface="Consolas" panose="020B0609020204030204" pitchFamily="49" charset="0"/>
              </a:rPr>
              <a:t> import models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Consolas" panose="020B0609020204030204" pitchFamily="49" charset="0"/>
              </a:rPr>
              <a:t>class </a:t>
            </a:r>
            <a:r>
              <a:rPr kumimoji="0" lang="en-US" altLang="en-US" sz="2400" b="0" i="0" u="none" strike="noStrike" cap="none" normalizeH="0" baseline="0" dirty="0" err="1">
                <a:ln>
                  <a:noFill/>
                </a:ln>
                <a:effectLst/>
                <a:latin typeface="Consolas" panose="020B0609020204030204" pitchFamily="49" charset="0"/>
              </a:rPr>
              <a:t>ModelName</a:t>
            </a:r>
            <a:r>
              <a:rPr kumimoji="0" lang="en-US" altLang="en-US" sz="2400" b="0" i="0" u="none" strike="noStrike" cap="none" normalizeH="0" baseline="0" dirty="0">
                <a:ln>
                  <a:noFill/>
                </a:ln>
                <a:effectLst/>
                <a:latin typeface="Consolas" panose="020B0609020204030204" pitchFamily="49" charset="0"/>
              </a:rPr>
              <a:t>(</a:t>
            </a:r>
            <a:r>
              <a:rPr kumimoji="0" lang="en-US" altLang="en-US" sz="2400" b="0" i="0" u="none" strike="noStrike" cap="none" normalizeH="0" baseline="0" dirty="0" err="1">
                <a:ln>
                  <a:noFill/>
                </a:ln>
                <a:effectLst/>
                <a:latin typeface="Consolas" panose="020B0609020204030204" pitchFamily="49" charset="0"/>
              </a:rPr>
              <a:t>models.Model</a:t>
            </a:r>
            <a:r>
              <a:rPr kumimoji="0" lang="en-US" altLang="en-US" sz="24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effectLst/>
                <a:latin typeface="Consolas" panose="020B0609020204030204" pitchFamily="49" charset="0"/>
              </a:rPr>
              <a:t>field_name</a:t>
            </a:r>
            <a:r>
              <a:rPr kumimoji="0" lang="en-US" altLang="en-US" sz="2400" b="0" i="0" u="none" strike="noStrike" cap="none" normalizeH="0" baseline="0" dirty="0">
                <a:ln>
                  <a:noFill/>
                </a:ln>
                <a:effectLst/>
                <a:latin typeface="Consolas" panose="020B0609020204030204" pitchFamily="49" charset="0"/>
              </a:rPr>
              <a:t> =</a:t>
            </a:r>
            <a:r>
              <a:rPr kumimoji="0" lang="en-US" altLang="en-US" sz="2400" b="0" i="0" u="none" strike="noStrike" cap="none" normalizeH="0" baseline="0" dirty="0" err="1">
                <a:ln>
                  <a:noFill/>
                </a:ln>
                <a:effectLst/>
                <a:latin typeface="Consolas" panose="020B0609020204030204" pitchFamily="49" charset="0"/>
              </a:rPr>
              <a:t>models.Field</a:t>
            </a:r>
            <a:r>
              <a:rPr kumimoji="0" lang="en-US" altLang="en-US" sz="2400" b="0" i="0" u="none" strike="noStrike" cap="none" normalizeH="0" baseline="0" dirty="0">
                <a:ln>
                  <a:noFill/>
                </a:ln>
                <a:effectLst/>
                <a:latin typeface="Consolas" panose="020B0609020204030204" pitchFamily="49" charset="0"/>
              </a:rPr>
              <a:t>(**options)</a:t>
            </a:r>
            <a:r>
              <a:rPr kumimoji="0" lang="en-US" altLang="en-US" sz="2400" b="0" i="0" u="none" strike="noStrike" cap="none" normalizeH="0" baseline="0" dirty="0">
                <a:ln>
                  <a:noFill/>
                </a:ln>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effectLst/>
              <a:latin typeface="Arial" panose="020B0604020202020204" pitchFamily="34" charset="0"/>
            </a:endParaRPr>
          </a:p>
        </p:txBody>
      </p:sp>
      <p:sp>
        <p:nvSpPr>
          <p:cNvPr id="6" name="TextBox 5">
            <a:extLst>
              <a:ext uri="{FF2B5EF4-FFF2-40B4-BE49-F238E27FC236}">
                <a16:creationId xmlns:a16="http://schemas.microsoft.com/office/drawing/2014/main" id="{77FE0007-1C7D-22C8-535A-2A9E205046E1}"/>
              </a:ext>
            </a:extLst>
          </p:cNvPr>
          <p:cNvSpPr txBox="1"/>
          <p:nvPr/>
        </p:nvSpPr>
        <p:spPr>
          <a:xfrm>
            <a:off x="529936" y="1449159"/>
            <a:ext cx="6097384" cy="584775"/>
          </a:xfrm>
          <a:prstGeom prst="rect">
            <a:avLst/>
          </a:prstGeom>
          <a:noFill/>
        </p:spPr>
        <p:txBody>
          <a:bodyPr wrap="square">
            <a:spAutoFit/>
          </a:bodyPr>
          <a:lstStyle/>
          <a:p>
            <a:r>
              <a:rPr lang="en-US" sz="3200" b="1" i="0" dirty="0">
                <a:effectLst/>
                <a:latin typeface="urw-din"/>
              </a:rPr>
              <a:t>Syntax</a:t>
            </a:r>
            <a:r>
              <a:rPr lang="en-US" sz="2800" b="0" i="0" dirty="0">
                <a:effectLst/>
                <a:latin typeface="urw-din"/>
              </a:rPr>
              <a:t> </a:t>
            </a:r>
            <a:endParaRPr lang="en-US" sz="2800" dirty="0"/>
          </a:p>
        </p:txBody>
      </p:sp>
    </p:spTree>
    <p:extLst>
      <p:ext uri="{BB962C8B-B14F-4D97-AF65-F5344CB8AC3E}">
        <p14:creationId xmlns:p14="http://schemas.microsoft.com/office/powerpoint/2010/main" val="3227711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B418B-4029-4A1E-B659-2E78AC3C10E3}"/>
              </a:ext>
            </a:extLst>
          </p:cNvPr>
          <p:cNvSpPr>
            <a:spLocks noGrp="1"/>
          </p:cNvSpPr>
          <p:nvPr>
            <p:ph type="title"/>
          </p:nvPr>
        </p:nvSpPr>
        <p:spPr>
          <a:xfrm>
            <a:off x="638694" y="124056"/>
            <a:ext cx="10515600" cy="1325563"/>
          </a:xfrm>
        </p:spPr>
        <p:txBody>
          <a:bodyPr/>
          <a:lstStyle/>
          <a:p>
            <a:r>
              <a:rPr lang="en-US" b="1" i="0" dirty="0">
                <a:effectLst/>
                <a:latin typeface="Roboto" panose="02000000000000000000" pitchFamily="2" charset="0"/>
              </a:rPr>
              <a:t>Fields</a:t>
            </a:r>
            <a:endParaRPr lang="en-US" b="1" dirty="0"/>
          </a:p>
        </p:txBody>
      </p:sp>
      <p:sp>
        <p:nvSpPr>
          <p:cNvPr id="4" name="Rectangle 1">
            <a:extLst>
              <a:ext uri="{FF2B5EF4-FFF2-40B4-BE49-F238E27FC236}">
                <a16:creationId xmlns:a16="http://schemas.microsoft.com/office/drawing/2014/main" id="{C8BB3B98-7F28-9167-9A92-C8EAA747C4D6}"/>
              </a:ext>
            </a:extLst>
          </p:cNvPr>
          <p:cNvSpPr>
            <a:spLocks noGrp="1" noChangeArrowheads="1"/>
          </p:cNvSpPr>
          <p:nvPr>
            <p:ph idx="1"/>
          </p:nvPr>
        </p:nvSpPr>
        <p:spPr bwMode="auto">
          <a:xfrm>
            <a:off x="460025" y="1385818"/>
            <a:ext cx="10255081" cy="49675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mn-lt"/>
              </a:rPr>
              <a:t>The most important part of a model – and the only required part of a model – is the list of database fields it defines. Fields are specified by class attributes. Be careful not to choose field names that conflict with the </a:t>
            </a:r>
            <a:r>
              <a:rPr kumimoji="0" lang="en-US" altLang="en-US" sz="2400" b="0" i="0" u="none" strike="noStrike" cap="none" normalizeH="0" baseline="0" dirty="0">
                <a:ln>
                  <a:noFill/>
                </a:ln>
                <a:effectLst/>
                <a:latin typeface="+mn-lt"/>
                <a:hlinkClick r:id="rId2">
                  <a:extLst>
                    <a:ext uri="{A12FA001-AC4F-418D-AE19-62706E023703}">
                      <ahyp:hlinkClr xmlns:ahyp="http://schemas.microsoft.com/office/drawing/2018/hyperlinkcolor" val="tx"/>
                    </a:ext>
                  </a:extLst>
                </a:hlinkClick>
              </a:rPr>
              <a:t>models API</a:t>
            </a:r>
            <a:r>
              <a:rPr kumimoji="0" lang="en-US" altLang="en-US" sz="2400" b="0" i="0" u="none" strike="noStrike" cap="none" normalizeH="0" baseline="0" dirty="0">
                <a:ln>
                  <a:noFill/>
                </a:ln>
                <a:effectLst/>
                <a:latin typeface="+mn-lt"/>
              </a:rPr>
              <a:t> like </a:t>
            </a:r>
            <a:r>
              <a:rPr kumimoji="0" lang="en-US" altLang="en-US" sz="2400" b="1" i="0" u="none" strike="noStrike" cap="none" normalizeH="0" baseline="0" dirty="0">
                <a:ln>
                  <a:noFill/>
                </a:ln>
                <a:effectLst/>
                <a:latin typeface="+mn-lt"/>
              </a:rPr>
              <a:t>clean</a:t>
            </a:r>
            <a:r>
              <a:rPr kumimoji="0" lang="en-US" altLang="en-US" sz="2400" b="0" i="0" u="none" strike="noStrike" cap="none" normalizeH="0" baseline="0" dirty="0">
                <a:ln>
                  <a:noFill/>
                </a:ln>
                <a:effectLst/>
                <a:latin typeface="+mn-lt"/>
              </a:rPr>
              <a:t>, </a:t>
            </a:r>
            <a:r>
              <a:rPr kumimoji="0" lang="en-US" altLang="en-US" sz="2400" b="1" i="0" u="none" strike="noStrike" cap="none" normalizeH="0" baseline="0" dirty="0">
                <a:ln>
                  <a:noFill/>
                </a:ln>
                <a:effectLst/>
                <a:latin typeface="+mn-lt"/>
              </a:rPr>
              <a:t>save</a:t>
            </a:r>
            <a:r>
              <a:rPr kumimoji="0" lang="en-US" altLang="en-US" sz="2400" b="0" i="0" u="none" strike="noStrike" cap="none" normalizeH="0" baseline="0" dirty="0">
                <a:ln>
                  <a:noFill/>
                </a:ln>
                <a:effectLst/>
                <a:latin typeface="+mn-lt"/>
              </a:rPr>
              <a:t>, or </a:t>
            </a:r>
            <a:r>
              <a:rPr kumimoji="0" lang="en-US" altLang="en-US" sz="2400" b="1" i="0" u="none" strike="noStrike" cap="none" normalizeH="0" baseline="0" dirty="0">
                <a:ln>
                  <a:noFill/>
                </a:ln>
                <a:effectLst/>
                <a:latin typeface="+mn-lt"/>
              </a:rPr>
              <a:t>delete</a:t>
            </a:r>
            <a:r>
              <a:rPr kumimoji="0" lang="en-US" altLang="en-US" sz="2400" b="0" i="0" u="none" strike="noStrike" cap="none" normalizeH="0" baseline="0" dirty="0">
                <a:ln>
                  <a:noFill/>
                </a:ln>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effectLst/>
              <a:latin typeface="+mn-lt"/>
            </a:endParaRPr>
          </a:p>
          <a:p>
            <a:pPr algn="l"/>
            <a:r>
              <a:rPr lang="en-US" sz="2400" dirty="0">
                <a:latin typeface="+mn-lt"/>
              </a:rPr>
              <a:t>F</a:t>
            </a:r>
            <a:r>
              <a:rPr lang="en-US" sz="2400" b="0" i="0" dirty="0">
                <a:effectLst/>
                <a:latin typeface="+mn-lt"/>
              </a:rPr>
              <a:t>ields are used to represent table columns and there are many different types of fields available in Django.</a:t>
            </a:r>
          </a:p>
          <a:p>
            <a:pPr algn="l"/>
            <a:r>
              <a:rPr lang="en-US" sz="2400" b="0" i="0" dirty="0">
                <a:effectLst/>
                <a:latin typeface="+mn-lt"/>
              </a:rPr>
              <a:t>These different types of fields are used to decide which type of data a column should hold, for example- integer, string, date, etc. Setting up a field is just like deciding the data type of a column in the table.</a:t>
            </a:r>
          </a:p>
          <a:p>
            <a:pPr algn="l"/>
            <a:r>
              <a:rPr lang="en-US" sz="2400" b="0" i="0" dirty="0">
                <a:effectLst/>
                <a:latin typeface="+mn-lt"/>
              </a:rPr>
              <a:t>Each field in a model is an instance of a Field class, and Django uses these field types to decide the column type, validation requirement, and many more things.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83160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5F91B-6909-B3E4-CD46-886F84FE2D8D}"/>
              </a:ext>
            </a:extLst>
          </p:cNvPr>
          <p:cNvSpPr>
            <a:spLocks noGrp="1"/>
          </p:cNvSpPr>
          <p:nvPr>
            <p:ph type="title"/>
          </p:nvPr>
        </p:nvSpPr>
        <p:spPr/>
        <p:txBody>
          <a:bodyPr/>
          <a:lstStyle/>
          <a:p>
            <a:r>
              <a:rPr lang="en-US" b="1" i="0" dirty="0">
                <a:effectLst/>
                <a:latin typeface="Roboto" panose="02000000000000000000" pitchFamily="2" charset="0"/>
              </a:rPr>
              <a:t>Field types</a:t>
            </a:r>
            <a:br>
              <a:rPr lang="en-US" b="1" i="0" dirty="0">
                <a:solidFill>
                  <a:srgbClr val="0C3C26"/>
                </a:solidFill>
                <a:effectLst/>
                <a:latin typeface="Roboto" panose="02000000000000000000" pitchFamily="2" charset="0"/>
              </a:rPr>
            </a:br>
            <a:endParaRPr lang="en-US" b="1" dirty="0"/>
          </a:p>
        </p:txBody>
      </p:sp>
      <p:sp>
        <p:nvSpPr>
          <p:cNvPr id="4" name="Rectangle 1">
            <a:extLst>
              <a:ext uri="{FF2B5EF4-FFF2-40B4-BE49-F238E27FC236}">
                <a16:creationId xmlns:a16="http://schemas.microsoft.com/office/drawing/2014/main" id="{C663BA5D-D8B3-D88A-0930-5CD5550DF0E7}"/>
              </a:ext>
            </a:extLst>
          </p:cNvPr>
          <p:cNvSpPr>
            <a:spLocks noGrp="1" noChangeArrowheads="1"/>
          </p:cNvSpPr>
          <p:nvPr>
            <p:ph idx="1"/>
          </p:nvPr>
        </p:nvSpPr>
        <p:spPr bwMode="auto">
          <a:xfrm>
            <a:off x="681487" y="1430925"/>
            <a:ext cx="9635304" cy="40626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Roboto" panose="02000000000000000000" pitchFamily="2" charset="0"/>
              </a:rPr>
              <a:t>Each field in your model should be an instance of the appropriate </a:t>
            </a:r>
            <a:r>
              <a:rPr kumimoji="0" lang="en-US" altLang="en-US" sz="2400" b="1" i="0" u="none" strike="noStrike" cap="none" normalizeH="0" baseline="0" dirty="0">
                <a:ln>
                  <a:noFill/>
                </a:ln>
                <a:effectLst/>
                <a:latin typeface="Fira Mono" panose="020B0509050000020004" pitchFamily="49" charset="0"/>
                <a:hlinkClick r:id="rId2" tooltip="django.db.models.Field">
                  <a:extLst>
                    <a:ext uri="{A12FA001-AC4F-418D-AE19-62706E023703}">
                      <ahyp:hlinkClr xmlns:ahyp="http://schemas.microsoft.com/office/drawing/2018/hyperlinkcolor" val="tx"/>
                    </a:ext>
                  </a:extLst>
                </a:hlinkClick>
              </a:rPr>
              <a:t>Field</a:t>
            </a:r>
            <a:r>
              <a:rPr kumimoji="0" lang="en-US" altLang="en-US" sz="2400" b="0" i="0" u="none" strike="noStrike" cap="none" normalizeH="0" baseline="0" dirty="0">
                <a:ln>
                  <a:noFill/>
                </a:ln>
                <a:effectLst/>
                <a:latin typeface="Roboto" panose="02000000000000000000" pitchFamily="2" charset="0"/>
              </a:rPr>
              <a:t> class. Django uses the field class types to determine a few things: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effectLst/>
                <a:latin typeface="Roboto" panose="02000000000000000000" pitchFamily="2" charset="0"/>
              </a:rPr>
              <a:t>The column type, which tells the database what kind of data to store (e.g. </a:t>
            </a:r>
            <a:r>
              <a:rPr kumimoji="0" lang="en-US" altLang="en-US" sz="2400" b="1" i="0" u="none" strike="noStrike" cap="none" normalizeH="0" baseline="0" dirty="0">
                <a:ln>
                  <a:noFill/>
                </a:ln>
                <a:effectLst/>
                <a:latin typeface="Fira Mono" panose="020B0509050000020004" pitchFamily="49" charset="0"/>
              </a:rPr>
              <a:t>INTEGER</a:t>
            </a:r>
            <a:r>
              <a:rPr kumimoji="0" lang="en-US" altLang="en-US" sz="2400" b="0" i="0" u="none" strike="noStrike" cap="none" normalizeH="0" baseline="0" dirty="0">
                <a:ln>
                  <a:noFill/>
                </a:ln>
                <a:effectLst/>
                <a:latin typeface="Roboto" panose="02000000000000000000" pitchFamily="2" charset="0"/>
              </a:rPr>
              <a:t>, </a:t>
            </a:r>
            <a:r>
              <a:rPr kumimoji="0" lang="en-US" altLang="en-US" sz="2400" b="1" i="0" u="none" strike="noStrike" cap="none" normalizeH="0" baseline="0" dirty="0">
                <a:ln>
                  <a:noFill/>
                </a:ln>
                <a:effectLst/>
                <a:latin typeface="Fira Mono" panose="020B0509050000020004" pitchFamily="49" charset="0"/>
              </a:rPr>
              <a:t>VARCHAR</a:t>
            </a:r>
            <a:r>
              <a:rPr kumimoji="0" lang="en-US" altLang="en-US" sz="2400" b="0" i="0" u="none" strike="noStrike" cap="none" normalizeH="0" baseline="0" dirty="0">
                <a:ln>
                  <a:noFill/>
                </a:ln>
                <a:effectLst/>
                <a:latin typeface="Roboto" panose="02000000000000000000" pitchFamily="2" charset="0"/>
              </a:rPr>
              <a:t>, </a:t>
            </a:r>
            <a:r>
              <a:rPr kumimoji="0" lang="en-US" altLang="en-US" sz="2400" b="1" i="0" u="none" strike="noStrike" cap="none" normalizeH="0" baseline="0" dirty="0">
                <a:ln>
                  <a:noFill/>
                </a:ln>
                <a:effectLst/>
                <a:latin typeface="Fira Mono" panose="020B0509050000020004" pitchFamily="49" charset="0"/>
              </a:rPr>
              <a:t>TEXT</a:t>
            </a:r>
            <a:r>
              <a:rPr kumimoji="0" lang="en-US" altLang="en-US" sz="2400" b="0" i="0" u="none" strike="noStrike" cap="none" normalizeH="0" baseline="0" dirty="0">
                <a:ln>
                  <a:noFill/>
                </a:ln>
                <a:effectLst/>
                <a:latin typeface="Roboto" panose="02000000000000000000" pitchFamily="2"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effectLst/>
                <a:latin typeface="Roboto" panose="02000000000000000000" pitchFamily="2" charset="0"/>
              </a:rPr>
              <a:t>The default HTML </a:t>
            </a:r>
            <a:r>
              <a:rPr kumimoji="0" lang="en-US" altLang="en-US" sz="2400" b="0" i="0" u="none" strike="noStrike" cap="none" normalizeH="0" baseline="0" dirty="0">
                <a:ln>
                  <a:noFill/>
                </a:ln>
                <a:effectLst/>
                <a:latin typeface="Roboto" panose="02000000000000000000" pitchFamily="2" charset="0"/>
                <a:hlinkClick r:id="rId3">
                  <a:extLst>
                    <a:ext uri="{A12FA001-AC4F-418D-AE19-62706E023703}">
                      <ahyp:hlinkClr xmlns:ahyp="http://schemas.microsoft.com/office/drawing/2018/hyperlinkcolor" val="tx"/>
                    </a:ext>
                  </a:extLst>
                </a:hlinkClick>
              </a:rPr>
              <a:t>widget</a:t>
            </a:r>
            <a:r>
              <a:rPr kumimoji="0" lang="en-US" altLang="en-US" sz="2400" b="0" i="0" u="none" strike="noStrike" cap="none" normalizeH="0" baseline="0" dirty="0">
                <a:ln>
                  <a:noFill/>
                </a:ln>
                <a:effectLst/>
                <a:latin typeface="Roboto" panose="02000000000000000000" pitchFamily="2" charset="0"/>
              </a:rPr>
              <a:t> to use when rendering a form field (e.g. </a:t>
            </a:r>
            <a:r>
              <a:rPr kumimoji="0" lang="en-US" altLang="en-US" sz="2400" b="1" i="0" u="none" strike="noStrike" cap="none" normalizeH="0" baseline="0" dirty="0">
                <a:ln>
                  <a:noFill/>
                </a:ln>
                <a:effectLst/>
                <a:latin typeface="Fira Mono" panose="020B0509050000020004" pitchFamily="49" charset="0"/>
              </a:rPr>
              <a:t>&lt;input type="text"&gt;</a:t>
            </a:r>
            <a:r>
              <a:rPr kumimoji="0" lang="en-US" altLang="en-US" sz="2400" b="0" i="0" u="none" strike="noStrike" cap="none" normalizeH="0" baseline="0" dirty="0">
                <a:ln>
                  <a:noFill/>
                </a:ln>
                <a:effectLst/>
                <a:latin typeface="Roboto" panose="02000000000000000000" pitchFamily="2" charset="0"/>
              </a:rPr>
              <a:t>, </a:t>
            </a:r>
            <a:r>
              <a:rPr kumimoji="0" lang="en-US" altLang="en-US" sz="2400" b="1" i="0" u="none" strike="noStrike" cap="none" normalizeH="0" baseline="0" dirty="0">
                <a:ln>
                  <a:noFill/>
                </a:ln>
                <a:effectLst/>
                <a:latin typeface="Fira Mono" panose="020B0509050000020004" pitchFamily="49" charset="0"/>
              </a:rPr>
              <a:t>&lt;select&gt;</a:t>
            </a:r>
            <a:r>
              <a:rPr kumimoji="0" lang="en-US" altLang="en-US" sz="2400" b="0" i="0" u="none" strike="noStrike" cap="none" normalizeH="0" baseline="0" dirty="0">
                <a:ln>
                  <a:noFill/>
                </a:ln>
                <a:effectLst/>
                <a:latin typeface="Roboto" panose="02000000000000000000" pitchFamily="2"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effectLst/>
                <a:latin typeface="Roboto" panose="02000000000000000000" pitchFamily="2" charset="0"/>
              </a:rPr>
              <a:t>The minimal validation requirements, used in Django’s admin and in automatically-generated forms.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6831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3008FD-9F8D-CF90-C16F-DCD8E0D8817B}"/>
              </a:ext>
            </a:extLst>
          </p:cNvPr>
          <p:cNvPicPr>
            <a:picLocks noChangeAspect="1"/>
          </p:cNvPicPr>
          <p:nvPr/>
        </p:nvPicPr>
        <p:blipFill rotWithShape="1">
          <a:blip r:embed="rId2"/>
          <a:srcRect l="26591" t="27757" r="29159" b="14424"/>
          <a:stretch/>
        </p:blipFill>
        <p:spPr>
          <a:xfrm>
            <a:off x="1088967" y="274319"/>
            <a:ext cx="7951062" cy="5843847"/>
          </a:xfrm>
          <a:prstGeom prst="rect">
            <a:avLst/>
          </a:prstGeom>
        </p:spPr>
      </p:pic>
    </p:spTree>
    <p:extLst>
      <p:ext uri="{BB962C8B-B14F-4D97-AF65-F5344CB8AC3E}">
        <p14:creationId xmlns:p14="http://schemas.microsoft.com/office/powerpoint/2010/main" val="2618224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23062-3AC4-79F2-CFFF-CF587568B38A}"/>
              </a:ext>
            </a:extLst>
          </p:cNvPr>
          <p:cNvSpPr>
            <a:spLocks noGrp="1"/>
          </p:cNvSpPr>
          <p:nvPr>
            <p:ph type="title"/>
          </p:nvPr>
        </p:nvSpPr>
        <p:spPr>
          <a:xfrm>
            <a:off x="838200" y="-133003"/>
            <a:ext cx="10515600" cy="1005840"/>
          </a:xfrm>
        </p:spPr>
        <p:txBody>
          <a:bodyPr>
            <a:normAutofit/>
          </a:bodyPr>
          <a:lstStyle/>
          <a:p>
            <a:r>
              <a:rPr lang="en-US" sz="3600" b="1" dirty="0">
                <a:effectLst/>
                <a:latin typeface="Times New Roman" panose="02020603050405020304" pitchFamily="18" charset="0"/>
                <a:ea typeface="Times New Roman" panose="02020603050405020304" pitchFamily="18" charset="0"/>
              </a:rPr>
              <a:t>Features of Django</a:t>
            </a:r>
            <a:endParaRPr lang="en-US" sz="3600" b="1" dirty="0"/>
          </a:p>
        </p:txBody>
      </p:sp>
      <p:sp>
        <p:nvSpPr>
          <p:cNvPr id="3" name="Content Placeholder 2">
            <a:extLst>
              <a:ext uri="{FF2B5EF4-FFF2-40B4-BE49-F238E27FC236}">
                <a16:creationId xmlns:a16="http://schemas.microsoft.com/office/drawing/2014/main" id="{5F291E78-CC19-5114-51D7-2F83AD26FA03}"/>
              </a:ext>
            </a:extLst>
          </p:cNvPr>
          <p:cNvSpPr>
            <a:spLocks noGrp="1"/>
          </p:cNvSpPr>
          <p:nvPr>
            <p:ph idx="1"/>
          </p:nvPr>
        </p:nvSpPr>
        <p:spPr>
          <a:xfrm>
            <a:off x="665019" y="631768"/>
            <a:ext cx="10748356" cy="5968538"/>
          </a:xfrm>
        </p:spPr>
        <p:txBody>
          <a:bodyPr>
            <a:normAutofit fontScale="55000" lnSpcReduction="20000"/>
          </a:bodyPr>
          <a:lstStyle/>
          <a:p>
            <a:pPr algn="just">
              <a:lnSpc>
                <a:spcPct val="120000"/>
              </a:lnSpc>
            </a:pPr>
            <a:r>
              <a:rPr lang="en-US" sz="4000" b="1" i="0" dirty="0">
                <a:effectLst/>
                <a:latin typeface="Times New Roman" panose="02020603050405020304" pitchFamily="18" charset="0"/>
                <a:cs typeface="Times New Roman" panose="02020603050405020304" pitchFamily="18" charset="0"/>
              </a:rPr>
              <a:t>Rapid Development: </a:t>
            </a:r>
            <a:r>
              <a:rPr lang="en-US" sz="4000" b="0" i="0" dirty="0">
                <a:effectLst/>
                <a:latin typeface="Times New Roman" panose="02020603050405020304" pitchFamily="18" charset="0"/>
                <a:cs typeface="Times New Roman" panose="02020603050405020304" pitchFamily="18" charset="0"/>
              </a:rPr>
              <a:t>The project implementation phase is very time taking but Django creates it rapidly.</a:t>
            </a:r>
          </a:p>
          <a:p>
            <a:pPr algn="just">
              <a:lnSpc>
                <a:spcPct val="120000"/>
              </a:lnSpc>
            </a:pPr>
            <a:r>
              <a:rPr lang="en-US" sz="4000" b="1" i="0" dirty="0">
                <a:effectLst/>
                <a:latin typeface="Times New Roman" panose="02020603050405020304" pitchFamily="18" charset="0"/>
                <a:cs typeface="Times New Roman" panose="02020603050405020304" pitchFamily="18" charset="0"/>
              </a:rPr>
              <a:t>Secure: </a:t>
            </a:r>
            <a:r>
              <a:rPr lang="en-US" sz="4000" b="0" i="0" dirty="0">
                <a:effectLst/>
                <a:latin typeface="Times New Roman" panose="02020603050405020304" pitchFamily="18" charset="0"/>
                <a:cs typeface="Times New Roman" panose="02020603050405020304" pitchFamily="18" charset="0"/>
              </a:rPr>
              <a:t>Django takes security seriously and helps developers to avoid many common security mistakes, such as SQL injection, cross-site scripting, cross-site request forgery etc. </a:t>
            </a:r>
          </a:p>
          <a:p>
            <a:pPr algn="just">
              <a:lnSpc>
                <a:spcPct val="120000"/>
              </a:lnSpc>
            </a:pPr>
            <a:r>
              <a:rPr lang="en-US" sz="4000" b="1" i="0" dirty="0">
                <a:effectLst/>
                <a:latin typeface="Times New Roman" panose="02020603050405020304" pitchFamily="18" charset="0"/>
                <a:cs typeface="Times New Roman" panose="02020603050405020304" pitchFamily="18" charset="0"/>
              </a:rPr>
              <a:t>Scalable: </a:t>
            </a:r>
            <a:r>
              <a:rPr lang="en-US" sz="4000" b="0" i="0" dirty="0">
                <a:effectLst/>
                <a:latin typeface="Times New Roman" panose="02020603050405020304" pitchFamily="18" charset="0"/>
                <a:cs typeface="Times New Roman" panose="02020603050405020304" pitchFamily="18" charset="0"/>
              </a:rPr>
              <a:t>Django is scalable in nature and has ability to quickly and flexibly switch from small to large scale application project.</a:t>
            </a:r>
          </a:p>
          <a:p>
            <a:pPr algn="just">
              <a:lnSpc>
                <a:spcPct val="120000"/>
              </a:lnSpc>
            </a:pPr>
            <a:r>
              <a:rPr lang="en-US" sz="4000" b="1" i="0" dirty="0">
                <a:effectLst/>
                <a:latin typeface="Times New Roman" panose="02020603050405020304" pitchFamily="18" charset="0"/>
                <a:cs typeface="Times New Roman" panose="02020603050405020304" pitchFamily="18" charset="0"/>
              </a:rPr>
              <a:t>Fully loaded: </a:t>
            </a:r>
            <a:r>
              <a:rPr lang="en-US" sz="4000" b="0" i="0" dirty="0">
                <a:effectLst/>
                <a:latin typeface="Times New Roman" panose="02020603050405020304" pitchFamily="18" charset="0"/>
                <a:cs typeface="Times New Roman" panose="02020603050405020304" pitchFamily="18" charset="0"/>
              </a:rPr>
              <a:t>Django includes various helping task modules and libraries which can be used to handle common Web development tasks. </a:t>
            </a:r>
          </a:p>
          <a:p>
            <a:pPr algn="just">
              <a:lnSpc>
                <a:spcPct val="120000"/>
              </a:lnSpc>
            </a:pPr>
            <a:r>
              <a:rPr lang="en-US" sz="4000" b="1" i="0" dirty="0">
                <a:effectLst/>
                <a:latin typeface="Times New Roman" panose="02020603050405020304" pitchFamily="18" charset="0"/>
                <a:cs typeface="Times New Roman" panose="02020603050405020304" pitchFamily="18" charset="0"/>
              </a:rPr>
              <a:t>Versatile:</a:t>
            </a:r>
            <a:r>
              <a:rPr lang="en-US" sz="4000" b="0" i="0" dirty="0">
                <a:effectLst/>
                <a:latin typeface="Times New Roman" panose="02020603050405020304" pitchFamily="18" charset="0"/>
                <a:cs typeface="Times New Roman" panose="02020603050405020304" pitchFamily="18" charset="0"/>
              </a:rPr>
              <a:t> Django is versatile in nature which allows it to build applications for different-different domains. </a:t>
            </a:r>
            <a:r>
              <a:rPr lang="en-US" sz="4000" dirty="0">
                <a:latin typeface="Times New Roman" panose="02020603050405020304" pitchFamily="18" charset="0"/>
                <a:cs typeface="Times New Roman" panose="02020603050405020304" pitchFamily="18" charset="0"/>
              </a:rPr>
              <a:t>U</a:t>
            </a:r>
            <a:r>
              <a:rPr lang="en-US" sz="4000" b="0" i="0" dirty="0">
                <a:effectLst/>
                <a:latin typeface="Times New Roman" panose="02020603050405020304" pitchFamily="18" charset="0"/>
                <a:cs typeface="Times New Roman" panose="02020603050405020304" pitchFamily="18" charset="0"/>
              </a:rPr>
              <a:t>sing Django you can build various types of applications like: content management systems, social networks sites or scientific computing platforms etc.</a:t>
            </a:r>
          </a:p>
          <a:p>
            <a:pPr algn="just">
              <a:lnSpc>
                <a:spcPct val="120000"/>
              </a:lnSpc>
            </a:pPr>
            <a:r>
              <a:rPr lang="en-US" sz="4000" b="1" i="0" dirty="0">
                <a:effectLst/>
                <a:latin typeface="Times New Roman" panose="02020603050405020304" pitchFamily="18" charset="0"/>
                <a:cs typeface="Times New Roman" panose="02020603050405020304" pitchFamily="18" charset="0"/>
              </a:rPr>
              <a:t>Open Source:</a:t>
            </a:r>
            <a:r>
              <a:rPr lang="en-US" sz="4000" b="0" i="0" dirty="0">
                <a:effectLst/>
                <a:latin typeface="Times New Roman" panose="02020603050405020304" pitchFamily="18" charset="0"/>
                <a:cs typeface="Times New Roman" panose="02020603050405020304" pitchFamily="18" charset="0"/>
              </a:rPr>
              <a:t> Django is an open source web application framework. It is publicly available without cost. Open source reduces the total cost of the application development.</a:t>
            </a:r>
          </a:p>
          <a:p>
            <a:pPr algn="just">
              <a:lnSpc>
                <a:spcPct val="120000"/>
              </a:lnSpc>
            </a:pPr>
            <a:r>
              <a:rPr lang="en-US" sz="4000" b="1" i="0" dirty="0">
                <a:effectLst/>
                <a:latin typeface="Times New Roman" panose="02020603050405020304" pitchFamily="18" charset="0"/>
                <a:cs typeface="Times New Roman" panose="02020603050405020304" pitchFamily="18" charset="0"/>
              </a:rPr>
              <a:t>Vast and Supported Community: </a:t>
            </a:r>
            <a:r>
              <a:rPr lang="en-US" sz="4000" b="0" i="0" dirty="0">
                <a:effectLst/>
                <a:latin typeface="Times New Roman" panose="02020603050405020304" pitchFamily="18" charset="0"/>
                <a:cs typeface="Times New Roman" panose="02020603050405020304" pitchFamily="18" charset="0"/>
              </a:rPr>
              <a:t>Django is an one of the most popular web framework. It has widely supportive community and channels to share and connect.</a:t>
            </a:r>
          </a:p>
          <a:p>
            <a:endParaRPr lang="en-US" dirty="0"/>
          </a:p>
        </p:txBody>
      </p:sp>
    </p:spTree>
    <p:extLst>
      <p:ext uri="{BB962C8B-B14F-4D97-AF65-F5344CB8AC3E}">
        <p14:creationId xmlns:p14="http://schemas.microsoft.com/office/powerpoint/2010/main" val="2715012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10BF97-D6C7-65ED-1DE3-FD0C6B677EFB}"/>
              </a:ext>
            </a:extLst>
          </p:cNvPr>
          <p:cNvSpPr>
            <a:spLocks noGrp="1"/>
          </p:cNvSpPr>
          <p:nvPr>
            <p:ph idx="1"/>
          </p:nvPr>
        </p:nvSpPr>
        <p:spPr>
          <a:xfrm>
            <a:off x="272935" y="1135669"/>
            <a:ext cx="10515600" cy="4351338"/>
          </a:xfrm>
        </p:spPr>
        <p:txBody>
          <a:bodyPr/>
          <a:lstStyle/>
          <a:p>
            <a:r>
              <a:rPr lang="en-US" b="0" i="0" dirty="0">
                <a:effectLst/>
                <a:latin typeface="urw-din"/>
              </a:rPr>
              <a:t>Whenever we create a Model, Delete a Model, or update anything in any of models.py of our project, </a:t>
            </a:r>
            <a:r>
              <a:rPr lang="en-US" dirty="0">
                <a:latin typeface="urw-din"/>
              </a:rPr>
              <a:t>w</a:t>
            </a:r>
            <a:r>
              <a:rPr lang="en-US" b="0" i="0" dirty="0">
                <a:effectLst/>
                <a:latin typeface="urw-din"/>
              </a:rPr>
              <a:t>e need to run two commands:</a:t>
            </a:r>
          </a:p>
          <a:p>
            <a:pPr marL="0" indent="0">
              <a:buNone/>
            </a:pPr>
            <a:r>
              <a:rPr lang="en-US" b="0" i="0" dirty="0">
                <a:effectLst/>
                <a:latin typeface="urw-din"/>
              </a:rPr>
              <a:t> </a:t>
            </a:r>
            <a:r>
              <a:rPr lang="en-US" b="1" i="0" dirty="0" err="1">
                <a:effectLst/>
                <a:latin typeface="urw-din"/>
              </a:rPr>
              <a:t>makemigrations</a:t>
            </a:r>
            <a:r>
              <a:rPr lang="en-US" b="0" i="0" dirty="0">
                <a:effectLst/>
                <a:latin typeface="urw-din"/>
              </a:rPr>
              <a:t> and </a:t>
            </a:r>
            <a:r>
              <a:rPr lang="en-US" b="1" i="0" dirty="0">
                <a:effectLst/>
                <a:latin typeface="urw-din"/>
              </a:rPr>
              <a:t>migrate. </a:t>
            </a:r>
          </a:p>
          <a:p>
            <a:pPr marL="0" indent="0">
              <a:buNone/>
            </a:pPr>
            <a:r>
              <a:rPr lang="en-US" b="1" i="0" dirty="0" err="1">
                <a:effectLst/>
                <a:latin typeface="urw-din"/>
              </a:rPr>
              <a:t>makemigrations</a:t>
            </a:r>
            <a:r>
              <a:rPr lang="en-US" b="0" i="0" dirty="0">
                <a:effectLst/>
                <a:latin typeface="urw-din"/>
              </a:rPr>
              <a:t> basically generates the SQL commands for preinstalled apps (which can be viewed in installed apps in settings.py) and your newly created app’s model which you add in installed apps whereas </a:t>
            </a:r>
            <a:r>
              <a:rPr lang="en-US" b="1" i="0" dirty="0">
                <a:effectLst/>
                <a:latin typeface="urw-din"/>
              </a:rPr>
              <a:t>migrate</a:t>
            </a:r>
            <a:r>
              <a:rPr lang="en-US" b="0" i="0" dirty="0">
                <a:effectLst/>
                <a:latin typeface="urw-din"/>
              </a:rPr>
              <a:t> executes those SQL commands in the database file. </a:t>
            </a:r>
            <a:endParaRPr lang="en-US" dirty="0"/>
          </a:p>
        </p:txBody>
      </p:sp>
    </p:spTree>
    <p:extLst>
      <p:ext uri="{BB962C8B-B14F-4D97-AF65-F5344CB8AC3E}">
        <p14:creationId xmlns:p14="http://schemas.microsoft.com/office/powerpoint/2010/main" val="3722156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D12910-95A6-D0FE-93BC-89A52B47F63C}"/>
              </a:ext>
            </a:extLst>
          </p:cNvPr>
          <p:cNvSpPr>
            <a:spLocks noGrp="1"/>
          </p:cNvSpPr>
          <p:nvPr>
            <p:ph idx="1"/>
          </p:nvPr>
        </p:nvSpPr>
        <p:spPr>
          <a:xfrm>
            <a:off x="380999" y="495588"/>
            <a:ext cx="10515600" cy="4351338"/>
          </a:xfrm>
        </p:spPr>
        <p:txBody>
          <a:bodyPr/>
          <a:lstStyle/>
          <a:p>
            <a:r>
              <a:rPr lang="en-US" dirty="0">
                <a:latin typeface="urw-din"/>
              </a:rPr>
              <a:t>W</a:t>
            </a:r>
            <a:r>
              <a:rPr lang="en-US" b="0" i="0" dirty="0">
                <a:effectLst/>
                <a:latin typeface="urw-din"/>
              </a:rPr>
              <a:t>hen we run,</a:t>
            </a:r>
          </a:p>
          <a:p>
            <a:endParaRPr lang="en-US" dirty="0"/>
          </a:p>
          <a:p>
            <a:endParaRPr lang="en-US" dirty="0"/>
          </a:p>
          <a:p>
            <a:r>
              <a:rPr lang="en-US" b="0" i="0" dirty="0">
                <a:effectLst/>
                <a:latin typeface="urw-din"/>
              </a:rPr>
              <a:t>SQL Query to create above Model as a Table is created and</a:t>
            </a:r>
          </a:p>
          <a:p>
            <a:endParaRPr lang="en-US" dirty="0">
              <a:latin typeface="urw-din"/>
            </a:endParaRPr>
          </a:p>
          <a:p>
            <a:endParaRPr lang="en-US" b="0" i="0" dirty="0">
              <a:effectLst/>
              <a:latin typeface="urw-din"/>
            </a:endParaRPr>
          </a:p>
          <a:p>
            <a:pPr marL="0" indent="0">
              <a:buNone/>
            </a:pPr>
            <a:r>
              <a:rPr lang="en-US" b="0" i="0" dirty="0">
                <a:effectLst/>
                <a:latin typeface="urw-din"/>
              </a:rPr>
              <a:t>creates the table in the database. </a:t>
            </a:r>
          </a:p>
          <a:p>
            <a:endParaRPr lang="en-US" dirty="0"/>
          </a:p>
        </p:txBody>
      </p:sp>
      <p:sp>
        <p:nvSpPr>
          <p:cNvPr id="4" name="Rectangle 1">
            <a:extLst>
              <a:ext uri="{FF2B5EF4-FFF2-40B4-BE49-F238E27FC236}">
                <a16:creationId xmlns:a16="http://schemas.microsoft.com/office/drawing/2014/main" id="{4D6374A5-233E-259E-0DBA-6EABCE6D913F}"/>
              </a:ext>
            </a:extLst>
          </p:cNvPr>
          <p:cNvSpPr>
            <a:spLocks noChangeArrowheads="1"/>
          </p:cNvSpPr>
          <p:nvPr/>
        </p:nvSpPr>
        <p:spPr bwMode="auto">
          <a:xfrm>
            <a:off x="1163781" y="1090065"/>
            <a:ext cx="4430700" cy="371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Consolas" panose="020B0609020204030204" pitchFamily="49" charset="0"/>
              </a:rPr>
              <a:t>Python manage.py </a:t>
            </a:r>
            <a:r>
              <a:rPr kumimoji="0" lang="en-US" altLang="en-US" sz="2000" b="0" i="0" u="none" strike="noStrike" cap="none" normalizeH="0" baseline="0" dirty="0" err="1">
                <a:ln>
                  <a:noFill/>
                </a:ln>
                <a:effectLst/>
                <a:latin typeface="Consolas" panose="020B0609020204030204" pitchFamily="49" charset="0"/>
              </a:rPr>
              <a:t>makemigrations</a:t>
            </a:r>
            <a:r>
              <a:rPr kumimoji="0" lang="en-US" altLang="en-US" sz="2000" b="0" i="0" u="none" strike="noStrike" cap="none" normalizeH="0" baseline="0" dirty="0">
                <a:ln>
                  <a:noFill/>
                </a:ln>
                <a:effectLst/>
              </a:rPr>
              <a:t> </a:t>
            </a:r>
            <a:endParaRPr kumimoji="0" lang="en-US" altLang="en-US" sz="2000" b="0" i="0" u="none" strike="noStrike" cap="none" normalizeH="0" baseline="0" dirty="0">
              <a:ln>
                <a:noFill/>
              </a:ln>
              <a:effectLst/>
              <a:latin typeface="Arial" panose="020B0604020202020204" pitchFamily="34" charset="0"/>
            </a:endParaRPr>
          </a:p>
        </p:txBody>
      </p:sp>
      <p:sp>
        <p:nvSpPr>
          <p:cNvPr id="5" name="Rectangle 2">
            <a:extLst>
              <a:ext uri="{FF2B5EF4-FFF2-40B4-BE49-F238E27FC236}">
                <a16:creationId xmlns:a16="http://schemas.microsoft.com/office/drawing/2014/main" id="{869321EE-DE52-C9C5-8696-3FD816848742}"/>
              </a:ext>
            </a:extLst>
          </p:cNvPr>
          <p:cNvSpPr>
            <a:spLocks noChangeArrowheads="1"/>
          </p:cNvSpPr>
          <p:nvPr/>
        </p:nvSpPr>
        <p:spPr bwMode="auto">
          <a:xfrm>
            <a:off x="1163781" y="2782557"/>
            <a:ext cx="3443250" cy="371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Consolas" panose="020B0609020204030204" pitchFamily="49" charset="0"/>
              </a:rPr>
              <a:t>Python manage.py migrate</a:t>
            </a:r>
            <a:r>
              <a:rPr kumimoji="0" lang="en-US" altLang="en-US" sz="2000" b="0" i="0" u="none" strike="noStrike" cap="none" normalizeH="0" baseline="0" dirty="0">
                <a:ln>
                  <a:noFill/>
                </a:ln>
                <a:effectLst/>
              </a:rPr>
              <a:t> </a:t>
            </a:r>
            <a:endParaRPr kumimoji="0" lang="en-US" altLang="en-US"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547476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6A7C9-8A97-7FD9-132D-B73352604C84}"/>
              </a:ext>
            </a:extLst>
          </p:cNvPr>
          <p:cNvSpPr>
            <a:spLocks noGrp="1"/>
          </p:cNvSpPr>
          <p:nvPr>
            <p:ph type="title"/>
          </p:nvPr>
        </p:nvSpPr>
        <p:spPr>
          <a:xfrm>
            <a:off x="372687" y="0"/>
            <a:ext cx="10515600" cy="1325563"/>
          </a:xfrm>
        </p:spPr>
        <p:txBody>
          <a:bodyPr>
            <a:normAutofit/>
          </a:bodyPr>
          <a:lstStyle/>
          <a:p>
            <a:r>
              <a:rPr lang="en-US" sz="4000" b="1" dirty="0">
                <a:effectLst/>
                <a:latin typeface="Times New Roman" panose="02020603050405020304" pitchFamily="18" charset="0"/>
                <a:ea typeface="Times New Roman" panose="02020603050405020304" pitchFamily="18" charset="0"/>
              </a:rPr>
              <a:t>Integrating Bootstrap into Django</a:t>
            </a:r>
            <a:endParaRPr lang="en-US" sz="4000" b="1" dirty="0"/>
          </a:p>
        </p:txBody>
      </p:sp>
      <p:sp>
        <p:nvSpPr>
          <p:cNvPr id="3" name="Content Placeholder 2">
            <a:extLst>
              <a:ext uri="{FF2B5EF4-FFF2-40B4-BE49-F238E27FC236}">
                <a16:creationId xmlns:a16="http://schemas.microsoft.com/office/drawing/2014/main" id="{CE1C827B-11AE-0CE5-9ACF-ECFCB4761351}"/>
              </a:ext>
            </a:extLst>
          </p:cNvPr>
          <p:cNvSpPr>
            <a:spLocks noGrp="1"/>
          </p:cNvSpPr>
          <p:nvPr>
            <p:ph idx="1"/>
          </p:nvPr>
        </p:nvSpPr>
        <p:spPr>
          <a:xfrm>
            <a:off x="247997" y="1143981"/>
            <a:ext cx="10515600" cy="4351338"/>
          </a:xfrm>
        </p:spPr>
        <p:txBody>
          <a:bodyPr/>
          <a:lstStyle/>
          <a:p>
            <a:pPr algn="just"/>
            <a:r>
              <a:rPr lang="en-US" b="0" i="0" dirty="0">
                <a:solidFill>
                  <a:srgbClr val="333333"/>
                </a:solidFill>
                <a:effectLst/>
                <a:latin typeface="inter-regular"/>
              </a:rPr>
              <a:t>Bootstrap is a framework which is used to create user interface in web applications. It provides </a:t>
            </a:r>
            <a:r>
              <a:rPr lang="en-US" b="0" i="0" dirty="0" err="1">
                <a:solidFill>
                  <a:srgbClr val="333333"/>
                </a:solidFill>
                <a:effectLst/>
                <a:latin typeface="inter-regular"/>
              </a:rPr>
              <a:t>css</a:t>
            </a:r>
            <a:r>
              <a:rPr lang="en-US" b="0" i="0" dirty="0">
                <a:solidFill>
                  <a:srgbClr val="333333"/>
                </a:solidFill>
                <a:effectLst/>
                <a:latin typeface="inter-regular"/>
              </a:rPr>
              <a:t>, </a:t>
            </a:r>
            <a:r>
              <a:rPr lang="en-US" b="0" i="0" dirty="0" err="1">
                <a:solidFill>
                  <a:srgbClr val="333333"/>
                </a:solidFill>
                <a:effectLst/>
                <a:latin typeface="inter-regular"/>
              </a:rPr>
              <a:t>js</a:t>
            </a:r>
            <a:r>
              <a:rPr lang="en-US" b="0" i="0" dirty="0">
                <a:solidFill>
                  <a:srgbClr val="333333"/>
                </a:solidFill>
                <a:effectLst/>
                <a:latin typeface="inter-regular"/>
              </a:rPr>
              <a:t> and other tools that help to create required interface.</a:t>
            </a:r>
          </a:p>
          <a:p>
            <a:pPr algn="just"/>
            <a:r>
              <a:rPr lang="en-US" b="0" i="0" dirty="0">
                <a:solidFill>
                  <a:srgbClr val="333333"/>
                </a:solidFill>
                <a:effectLst/>
                <a:latin typeface="inter-regular"/>
              </a:rPr>
              <a:t>In Django, we can use bootstrap to create more user friendly applications.</a:t>
            </a:r>
          </a:p>
          <a:p>
            <a:pPr algn="just"/>
            <a:r>
              <a:rPr lang="en-US" b="0" i="0" dirty="0">
                <a:solidFill>
                  <a:srgbClr val="333333"/>
                </a:solidFill>
                <a:effectLst/>
                <a:latin typeface="inter-regular"/>
              </a:rPr>
              <a:t>To implement bootstrap, we need to follow the following steps.</a:t>
            </a:r>
          </a:p>
          <a:p>
            <a:endParaRPr lang="en-US" dirty="0"/>
          </a:p>
        </p:txBody>
      </p:sp>
    </p:spTree>
    <p:extLst>
      <p:ext uri="{BB962C8B-B14F-4D97-AF65-F5344CB8AC3E}">
        <p14:creationId xmlns:p14="http://schemas.microsoft.com/office/powerpoint/2010/main" val="798443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7B6672-62BE-BB6B-5C3D-2B2E412B9A16}"/>
              </a:ext>
            </a:extLst>
          </p:cNvPr>
          <p:cNvSpPr>
            <a:spLocks noGrp="1"/>
          </p:cNvSpPr>
          <p:nvPr>
            <p:ph idx="1"/>
          </p:nvPr>
        </p:nvSpPr>
        <p:spPr>
          <a:xfrm>
            <a:off x="272935" y="321021"/>
            <a:ext cx="10515600" cy="4351338"/>
          </a:xfrm>
        </p:spPr>
        <p:txBody>
          <a:bodyPr/>
          <a:lstStyle/>
          <a:p>
            <a:pPr marL="514350" indent="-514350">
              <a:buAutoNum type="arabicPeriod"/>
            </a:pPr>
            <a:r>
              <a:rPr lang="en-US" i="0" dirty="0">
                <a:solidFill>
                  <a:srgbClr val="333333"/>
                </a:solidFill>
                <a:effectLst/>
                <a:latin typeface="inter-bold"/>
              </a:rPr>
              <a:t>Download the Bootstrap</a:t>
            </a:r>
          </a:p>
          <a:p>
            <a:pPr marL="0" indent="0">
              <a:buNone/>
            </a:pPr>
            <a:r>
              <a:rPr lang="en-US" b="1" i="0" dirty="0">
                <a:solidFill>
                  <a:srgbClr val="333333"/>
                </a:solidFill>
                <a:effectLst/>
                <a:latin typeface="inter-bold"/>
              </a:rPr>
              <a:t>2. Create a Directory</a:t>
            </a:r>
          </a:p>
          <a:p>
            <a:pPr marL="0" indent="0">
              <a:buNone/>
            </a:pPr>
            <a:r>
              <a:rPr lang="en-US" b="0" i="0" dirty="0">
                <a:solidFill>
                  <a:srgbClr val="333333"/>
                </a:solidFill>
                <a:effectLst/>
                <a:latin typeface="inter-regular"/>
              </a:rPr>
              <a:t>Create a directory with the name </a:t>
            </a:r>
            <a:r>
              <a:rPr lang="en-US" b="1" i="0" dirty="0">
                <a:solidFill>
                  <a:srgbClr val="333333"/>
                </a:solidFill>
                <a:effectLst/>
                <a:latin typeface="inter-bold"/>
              </a:rPr>
              <a:t>static</a:t>
            </a:r>
            <a:r>
              <a:rPr lang="en-US" b="0" i="0" dirty="0">
                <a:solidFill>
                  <a:srgbClr val="333333"/>
                </a:solidFill>
                <a:effectLst/>
                <a:latin typeface="inter-regular"/>
              </a:rPr>
              <a:t> inside the created app and place the </a:t>
            </a:r>
            <a:r>
              <a:rPr lang="en-US" b="0" i="0" dirty="0" err="1">
                <a:solidFill>
                  <a:srgbClr val="333333"/>
                </a:solidFill>
                <a:effectLst/>
                <a:latin typeface="inter-regular"/>
              </a:rPr>
              <a:t>css</a:t>
            </a:r>
            <a:r>
              <a:rPr lang="en-US" b="0" i="0" dirty="0">
                <a:solidFill>
                  <a:srgbClr val="333333"/>
                </a:solidFill>
                <a:effectLst/>
                <a:latin typeface="inter-regular"/>
              </a:rPr>
              <a:t> and </a:t>
            </a:r>
            <a:r>
              <a:rPr lang="en-US" b="0" i="0" dirty="0" err="1">
                <a:solidFill>
                  <a:srgbClr val="333333"/>
                </a:solidFill>
                <a:effectLst/>
                <a:latin typeface="inter-regular"/>
              </a:rPr>
              <a:t>js</a:t>
            </a:r>
            <a:r>
              <a:rPr lang="en-US" b="0" i="0" dirty="0">
                <a:solidFill>
                  <a:srgbClr val="333333"/>
                </a:solidFill>
                <a:effectLst/>
                <a:latin typeface="inter-regular"/>
              </a:rPr>
              <a:t> folders inside it.</a:t>
            </a:r>
            <a:endParaRPr lang="en-US" i="0" dirty="0">
              <a:solidFill>
                <a:srgbClr val="333333"/>
              </a:solidFill>
              <a:effectLst/>
              <a:latin typeface="inter-bold"/>
            </a:endParaRPr>
          </a:p>
          <a:p>
            <a:endParaRPr lang="en-US" dirty="0"/>
          </a:p>
        </p:txBody>
      </p:sp>
      <p:pic>
        <p:nvPicPr>
          <p:cNvPr id="4" name="Picture 3">
            <a:extLst>
              <a:ext uri="{FF2B5EF4-FFF2-40B4-BE49-F238E27FC236}">
                <a16:creationId xmlns:a16="http://schemas.microsoft.com/office/drawing/2014/main" id="{0548C955-AD06-EA91-50CB-C28762BB27D6}"/>
              </a:ext>
            </a:extLst>
          </p:cNvPr>
          <p:cNvPicPr>
            <a:picLocks noChangeAspect="1"/>
          </p:cNvPicPr>
          <p:nvPr/>
        </p:nvPicPr>
        <p:blipFill rotWithShape="1">
          <a:blip r:embed="rId2">
            <a:extLst>
              <a:ext uri="{28A0092B-C50C-407E-A947-70E740481C1C}">
                <a14:useLocalDpi xmlns:a14="http://schemas.microsoft.com/office/drawing/2010/main" val="0"/>
              </a:ext>
            </a:extLst>
          </a:blip>
          <a:srcRect l="18955" t="22425" r="47091" b="7272"/>
          <a:stretch/>
        </p:blipFill>
        <p:spPr>
          <a:xfrm>
            <a:off x="6096000" y="1901652"/>
            <a:ext cx="4139738" cy="4635327"/>
          </a:xfrm>
          <a:prstGeom prst="rect">
            <a:avLst/>
          </a:prstGeom>
        </p:spPr>
      </p:pic>
    </p:spTree>
    <p:extLst>
      <p:ext uri="{BB962C8B-B14F-4D97-AF65-F5344CB8AC3E}">
        <p14:creationId xmlns:p14="http://schemas.microsoft.com/office/powerpoint/2010/main" val="2671561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7C428E-79E5-4E08-51D3-30A5512E8BA5}"/>
              </a:ext>
            </a:extLst>
          </p:cNvPr>
          <p:cNvSpPr>
            <a:spLocks noGrp="1"/>
          </p:cNvSpPr>
          <p:nvPr>
            <p:ph idx="1"/>
          </p:nvPr>
        </p:nvSpPr>
        <p:spPr>
          <a:xfrm>
            <a:off x="135082" y="1193858"/>
            <a:ext cx="11921836" cy="6512040"/>
          </a:xfrm>
        </p:spPr>
        <p:txBody>
          <a:bodyPr/>
          <a:lstStyle/>
          <a:p>
            <a:pPr marL="0" indent="0">
              <a:buNone/>
            </a:pPr>
            <a:r>
              <a:rPr lang="en-US" b="1" i="0" dirty="0">
                <a:solidFill>
                  <a:srgbClr val="333333"/>
                </a:solidFill>
                <a:effectLst/>
                <a:latin typeface="inter-bold"/>
              </a:rPr>
              <a:t>3. Create a Template</a:t>
            </a:r>
          </a:p>
          <a:p>
            <a:pPr marL="0" indent="0" algn="just">
              <a:buNone/>
            </a:pPr>
            <a:r>
              <a:rPr lang="en-US" b="0" i="0" dirty="0">
                <a:solidFill>
                  <a:srgbClr val="333333"/>
                </a:solidFill>
                <a:effectLst/>
                <a:latin typeface="inter-regular"/>
              </a:rPr>
              <a:t>First create a templates folder inside the app then create a index.htm file to implement (link) the bootstrap </a:t>
            </a:r>
            <a:r>
              <a:rPr lang="en-US" b="0" i="0" dirty="0" err="1">
                <a:solidFill>
                  <a:srgbClr val="333333"/>
                </a:solidFill>
                <a:effectLst/>
                <a:latin typeface="inter-regular"/>
              </a:rPr>
              <a:t>css</a:t>
            </a:r>
            <a:r>
              <a:rPr lang="en-US" b="0" i="0" dirty="0">
                <a:solidFill>
                  <a:srgbClr val="333333"/>
                </a:solidFill>
                <a:effectLst/>
                <a:latin typeface="inter-regular"/>
              </a:rPr>
              <a:t> and </a:t>
            </a:r>
            <a:r>
              <a:rPr lang="en-US" b="0" i="0" dirty="0" err="1">
                <a:solidFill>
                  <a:srgbClr val="333333"/>
                </a:solidFill>
                <a:effectLst/>
                <a:latin typeface="inter-regular"/>
              </a:rPr>
              <a:t>js</a:t>
            </a:r>
            <a:r>
              <a:rPr lang="en-US" b="0" i="0" dirty="0">
                <a:solidFill>
                  <a:srgbClr val="333333"/>
                </a:solidFill>
                <a:effectLst/>
                <a:latin typeface="inter-regular"/>
              </a:rPr>
              <a:t> files.</a:t>
            </a:r>
          </a:p>
          <a:p>
            <a:pPr marL="0" indent="0" algn="just">
              <a:buNone/>
            </a:pPr>
            <a:endParaRPr lang="en-US" b="0" i="0" dirty="0">
              <a:solidFill>
                <a:srgbClr val="333333"/>
              </a:solidFill>
              <a:effectLst/>
              <a:latin typeface="inter-regular"/>
            </a:endParaRPr>
          </a:p>
          <a:p>
            <a:pPr marL="0" indent="0" algn="just">
              <a:buNone/>
            </a:pPr>
            <a:r>
              <a:rPr lang="en-US" b="1" i="0" dirty="0">
                <a:solidFill>
                  <a:srgbClr val="333333"/>
                </a:solidFill>
                <a:effectLst/>
                <a:latin typeface="inter-bold"/>
              </a:rPr>
              <a:t>4. Load the </a:t>
            </a:r>
            <a:r>
              <a:rPr lang="en-US" b="1" i="0" dirty="0" err="1">
                <a:solidFill>
                  <a:srgbClr val="333333"/>
                </a:solidFill>
                <a:effectLst/>
                <a:latin typeface="inter-bold"/>
              </a:rPr>
              <a:t>Boostrap</a:t>
            </a:r>
            <a:endParaRPr lang="en-US" b="0" i="0" dirty="0">
              <a:solidFill>
                <a:srgbClr val="333333"/>
              </a:solidFill>
              <a:effectLst/>
              <a:latin typeface="inter-regular"/>
            </a:endParaRPr>
          </a:p>
          <a:p>
            <a:pPr marL="0" indent="0" algn="just">
              <a:buNone/>
            </a:pPr>
            <a:r>
              <a:rPr lang="en-US" b="0" i="0" dirty="0">
                <a:solidFill>
                  <a:srgbClr val="333333"/>
                </a:solidFill>
                <a:effectLst/>
                <a:latin typeface="inter-regular"/>
              </a:rPr>
              <a:t>load the bootstrap files resides into the static folder. Use the following code.</a:t>
            </a:r>
          </a:p>
          <a:p>
            <a:pPr marL="0" indent="0" algn="just">
              <a:buNone/>
            </a:pPr>
            <a:r>
              <a:rPr lang="en-US" b="1" i="0" dirty="0">
                <a:solidFill>
                  <a:srgbClr val="000000"/>
                </a:solidFill>
                <a:effectLst/>
                <a:latin typeface="inter-regular"/>
              </a:rPr>
              <a:t>                       {% load </a:t>
            </a:r>
            <a:r>
              <a:rPr lang="en-US" b="1" i="0" dirty="0" err="1">
                <a:solidFill>
                  <a:srgbClr val="000000"/>
                </a:solidFill>
                <a:effectLst/>
                <a:latin typeface="inter-regular"/>
              </a:rPr>
              <a:t>staticfiles</a:t>
            </a:r>
            <a:r>
              <a:rPr lang="en-US" b="1" i="0" dirty="0">
                <a:solidFill>
                  <a:srgbClr val="000000"/>
                </a:solidFill>
                <a:effectLst/>
                <a:latin typeface="inter-regular"/>
              </a:rPr>
              <a:t> %} </a:t>
            </a:r>
            <a:endParaRPr lang="en-US" b="1" i="0" dirty="0">
              <a:solidFill>
                <a:srgbClr val="333333"/>
              </a:solidFill>
              <a:effectLst/>
              <a:latin typeface="inter-regular"/>
            </a:endParaRPr>
          </a:p>
          <a:p>
            <a:r>
              <a:rPr lang="en-US" b="0" i="0" dirty="0">
                <a:solidFill>
                  <a:srgbClr val="333333"/>
                </a:solidFill>
                <a:effectLst/>
                <a:latin typeface="inter-regular"/>
              </a:rPr>
              <a:t>And link the files by providing the file location (source). See the index.html file.</a:t>
            </a:r>
            <a:endParaRPr lang="en-US" dirty="0"/>
          </a:p>
        </p:txBody>
      </p:sp>
    </p:spTree>
    <p:extLst>
      <p:ext uri="{BB962C8B-B14F-4D97-AF65-F5344CB8AC3E}">
        <p14:creationId xmlns:p14="http://schemas.microsoft.com/office/powerpoint/2010/main" val="3332516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125DC5-71BA-660C-5A1A-52EE2DEAAC1F}"/>
              </a:ext>
            </a:extLst>
          </p:cNvPr>
          <p:cNvPicPr>
            <a:picLocks noChangeAspect="1"/>
          </p:cNvPicPr>
          <p:nvPr/>
        </p:nvPicPr>
        <p:blipFill rotWithShape="1">
          <a:blip r:embed="rId2"/>
          <a:srcRect l="19090" t="26621" r="47252" b="19273"/>
          <a:stretch/>
        </p:blipFill>
        <p:spPr>
          <a:xfrm>
            <a:off x="407324" y="473826"/>
            <a:ext cx="5270269" cy="4855826"/>
          </a:xfrm>
          <a:prstGeom prst="rect">
            <a:avLst/>
          </a:prstGeom>
        </p:spPr>
      </p:pic>
      <p:sp>
        <p:nvSpPr>
          <p:cNvPr id="7" name="TextBox 6">
            <a:extLst>
              <a:ext uri="{FF2B5EF4-FFF2-40B4-BE49-F238E27FC236}">
                <a16:creationId xmlns:a16="http://schemas.microsoft.com/office/drawing/2014/main" id="{578EEAD6-CCCC-04DD-26AB-8E0D885FDF5C}"/>
              </a:ext>
            </a:extLst>
          </p:cNvPr>
          <p:cNvSpPr txBox="1"/>
          <p:nvPr/>
        </p:nvSpPr>
        <p:spPr>
          <a:xfrm>
            <a:off x="5825144" y="1060905"/>
            <a:ext cx="6097384" cy="1200329"/>
          </a:xfrm>
          <a:prstGeom prst="rect">
            <a:avLst/>
          </a:prstGeom>
          <a:noFill/>
        </p:spPr>
        <p:txBody>
          <a:bodyPr wrap="square">
            <a:spAutoFit/>
          </a:bodyPr>
          <a:lstStyle/>
          <a:p>
            <a:r>
              <a:rPr lang="en-US" sz="2400" b="0" i="0" dirty="0">
                <a:solidFill>
                  <a:srgbClr val="333333"/>
                </a:solidFill>
                <a:effectLst/>
                <a:latin typeface="inter-regular"/>
              </a:rPr>
              <a:t>In this template, we have link two files one is bootstrap.min.css and second is bootstrap.min.js.</a:t>
            </a:r>
            <a:endParaRPr lang="en-US" sz="2400" dirty="0"/>
          </a:p>
        </p:txBody>
      </p:sp>
    </p:spTree>
    <p:extLst>
      <p:ext uri="{BB962C8B-B14F-4D97-AF65-F5344CB8AC3E}">
        <p14:creationId xmlns:p14="http://schemas.microsoft.com/office/powerpoint/2010/main" val="3734358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523D58-D2F0-51EC-3496-2BE6907A8D6C}"/>
              </a:ext>
            </a:extLst>
          </p:cNvPr>
          <p:cNvSpPr>
            <a:spLocks noGrp="1"/>
          </p:cNvSpPr>
          <p:nvPr>
            <p:ph idx="1"/>
          </p:nvPr>
        </p:nvSpPr>
        <p:spPr>
          <a:xfrm>
            <a:off x="6096000" y="1948050"/>
            <a:ext cx="4555375" cy="4351338"/>
          </a:xfrm>
        </p:spPr>
        <p:txBody>
          <a:bodyPr/>
          <a:lstStyle/>
          <a:p>
            <a:r>
              <a:rPr lang="en-US" b="0" i="0" dirty="0">
                <a:solidFill>
                  <a:srgbClr val="333333"/>
                </a:solidFill>
                <a:effectLst/>
                <a:latin typeface="inter-regular"/>
              </a:rPr>
              <a:t>After loading bootstrap files. Our code look like this:</a:t>
            </a:r>
          </a:p>
          <a:p>
            <a:pPr marL="0" indent="0">
              <a:buNone/>
            </a:pPr>
            <a:r>
              <a:rPr lang="en-US" b="1" i="0" dirty="0">
                <a:solidFill>
                  <a:srgbClr val="333333"/>
                </a:solidFill>
                <a:effectLst/>
                <a:latin typeface="inter-bold"/>
              </a:rPr>
              <a:t>index.html</a:t>
            </a:r>
            <a:endParaRPr lang="en-US" dirty="0"/>
          </a:p>
        </p:txBody>
      </p:sp>
      <p:pic>
        <p:nvPicPr>
          <p:cNvPr id="5" name="Picture 4">
            <a:extLst>
              <a:ext uri="{FF2B5EF4-FFF2-40B4-BE49-F238E27FC236}">
                <a16:creationId xmlns:a16="http://schemas.microsoft.com/office/drawing/2014/main" id="{922265A4-A12C-AB3A-A94B-6EBEDD087DF3}"/>
              </a:ext>
            </a:extLst>
          </p:cNvPr>
          <p:cNvPicPr>
            <a:picLocks noChangeAspect="1"/>
          </p:cNvPicPr>
          <p:nvPr/>
        </p:nvPicPr>
        <p:blipFill rotWithShape="1">
          <a:blip r:embed="rId2"/>
          <a:srcRect l="19885" t="21754" r="40842" b="38003"/>
          <a:stretch/>
        </p:blipFill>
        <p:spPr>
          <a:xfrm>
            <a:off x="394854" y="4123719"/>
            <a:ext cx="4788132" cy="2576340"/>
          </a:xfrm>
          <a:prstGeom prst="rect">
            <a:avLst/>
          </a:prstGeom>
        </p:spPr>
      </p:pic>
      <p:pic>
        <p:nvPicPr>
          <p:cNvPr id="7" name="Picture 6">
            <a:extLst>
              <a:ext uri="{FF2B5EF4-FFF2-40B4-BE49-F238E27FC236}">
                <a16:creationId xmlns:a16="http://schemas.microsoft.com/office/drawing/2014/main" id="{9CCD6FCD-3FA5-CF7D-B014-541427E7DDB3}"/>
              </a:ext>
            </a:extLst>
          </p:cNvPr>
          <p:cNvPicPr>
            <a:picLocks noChangeAspect="1"/>
          </p:cNvPicPr>
          <p:nvPr/>
        </p:nvPicPr>
        <p:blipFill rotWithShape="1">
          <a:blip r:embed="rId3">
            <a:extLst>
              <a:ext uri="{28A0092B-C50C-407E-A947-70E740481C1C}">
                <a14:useLocalDpi xmlns:a14="http://schemas.microsoft.com/office/drawing/2010/main" val="0"/>
              </a:ext>
            </a:extLst>
          </a:blip>
          <a:srcRect l="19431" t="22182" r="41296" b="8121"/>
          <a:stretch/>
        </p:blipFill>
        <p:spPr>
          <a:xfrm>
            <a:off x="394854" y="1"/>
            <a:ext cx="4788132" cy="4430684"/>
          </a:xfrm>
          <a:prstGeom prst="rect">
            <a:avLst/>
          </a:prstGeom>
        </p:spPr>
      </p:pic>
    </p:spTree>
    <p:extLst>
      <p:ext uri="{BB962C8B-B14F-4D97-AF65-F5344CB8AC3E}">
        <p14:creationId xmlns:p14="http://schemas.microsoft.com/office/powerpoint/2010/main" val="23037096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9D6251-851E-3485-1976-A25C632501A2}"/>
              </a:ext>
            </a:extLst>
          </p:cNvPr>
          <p:cNvPicPr>
            <a:picLocks noChangeAspect="1"/>
          </p:cNvPicPr>
          <p:nvPr/>
        </p:nvPicPr>
        <p:blipFill rotWithShape="1">
          <a:blip r:embed="rId2"/>
          <a:srcRect l="18273" t="32000" r="28682" b="15757"/>
          <a:stretch/>
        </p:blipFill>
        <p:spPr>
          <a:xfrm>
            <a:off x="1197032" y="482138"/>
            <a:ext cx="9948542" cy="5511338"/>
          </a:xfrm>
          <a:prstGeom prst="rect">
            <a:avLst/>
          </a:prstGeom>
        </p:spPr>
      </p:pic>
    </p:spTree>
    <p:extLst>
      <p:ext uri="{BB962C8B-B14F-4D97-AF65-F5344CB8AC3E}">
        <p14:creationId xmlns:p14="http://schemas.microsoft.com/office/powerpoint/2010/main" val="719743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D7481-E8EA-3AE2-B7DD-511187EF37A5}"/>
              </a:ext>
            </a:extLst>
          </p:cNvPr>
          <p:cNvSpPr>
            <a:spLocks noGrp="1"/>
          </p:cNvSpPr>
          <p:nvPr>
            <p:ph type="title"/>
          </p:nvPr>
        </p:nvSpPr>
        <p:spPr/>
        <p:txBody>
          <a:bodyPr/>
          <a:lstStyle/>
          <a:p>
            <a:r>
              <a:rPr lang="en-US" b="1" i="0" dirty="0">
                <a:solidFill>
                  <a:srgbClr val="262626"/>
                </a:solidFill>
                <a:effectLst/>
                <a:latin typeface="-apple-system"/>
              </a:rPr>
              <a:t>Creating Carousels with Bootstrap</a:t>
            </a:r>
            <a:br>
              <a:rPr lang="en-US" b="1" i="0" dirty="0">
                <a:solidFill>
                  <a:srgbClr val="262626"/>
                </a:solidFill>
                <a:effectLst/>
                <a:latin typeface="-apple-system"/>
              </a:rPr>
            </a:br>
            <a:endParaRPr lang="en-US" dirty="0"/>
          </a:p>
        </p:txBody>
      </p:sp>
      <p:sp>
        <p:nvSpPr>
          <p:cNvPr id="3" name="Content Placeholder 2">
            <a:extLst>
              <a:ext uri="{FF2B5EF4-FFF2-40B4-BE49-F238E27FC236}">
                <a16:creationId xmlns:a16="http://schemas.microsoft.com/office/drawing/2014/main" id="{9CEC2AB6-F544-C8D9-2E56-83407731C0C9}"/>
              </a:ext>
            </a:extLst>
          </p:cNvPr>
          <p:cNvSpPr>
            <a:spLocks noGrp="1"/>
          </p:cNvSpPr>
          <p:nvPr>
            <p:ph idx="1"/>
          </p:nvPr>
        </p:nvSpPr>
        <p:spPr>
          <a:xfrm>
            <a:off x="713509" y="1690688"/>
            <a:ext cx="10515600" cy="4351338"/>
          </a:xfrm>
        </p:spPr>
        <p:txBody>
          <a:bodyPr/>
          <a:lstStyle/>
          <a:p>
            <a:pPr algn="l" fontAlgn="base"/>
            <a:r>
              <a:rPr lang="en-US" b="0" i="0" dirty="0">
                <a:solidFill>
                  <a:srgbClr val="414141"/>
                </a:solidFill>
                <a:effectLst/>
                <a:latin typeface="-apple-system"/>
              </a:rPr>
              <a:t>The carousel also known as slideshow or image slider is some of the best way of showcasing the huge amount of contents within a small space on the web pages. It is a dynamic presentation of contents where text and images are made visible or accessible to the user by cycling through several items.</a:t>
            </a:r>
          </a:p>
          <a:p>
            <a:pPr algn="l" fontAlgn="base"/>
            <a:r>
              <a:rPr lang="en-US" b="0" i="0" dirty="0">
                <a:solidFill>
                  <a:srgbClr val="414141"/>
                </a:solidFill>
                <a:effectLst/>
                <a:latin typeface="-apple-system"/>
              </a:rPr>
              <a:t>The following example will show you how to build a simple carousel or slideshow with previous/next controls and indicators using the Bootstrap carousel plugin.</a:t>
            </a:r>
          </a:p>
        </p:txBody>
      </p:sp>
    </p:spTree>
    <p:extLst>
      <p:ext uri="{BB962C8B-B14F-4D97-AF65-F5344CB8AC3E}">
        <p14:creationId xmlns:p14="http://schemas.microsoft.com/office/powerpoint/2010/main" val="4065587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AA084E-27AE-01A9-A4AC-DF57A1EB85E7}"/>
              </a:ext>
            </a:extLst>
          </p:cNvPr>
          <p:cNvSpPr>
            <a:spLocks noGrp="1"/>
          </p:cNvSpPr>
          <p:nvPr>
            <p:ph idx="1"/>
          </p:nvPr>
        </p:nvSpPr>
        <p:spPr>
          <a:xfrm>
            <a:off x="297872" y="279457"/>
            <a:ext cx="11040687" cy="6320847"/>
          </a:xfrm>
        </p:spPr>
        <p:txBody>
          <a:bodyPr>
            <a:noAutofit/>
          </a:bodyPr>
          <a:lstStyle/>
          <a:p>
            <a:pPr marL="0" indent="0">
              <a:buNone/>
            </a:pP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div</a:t>
            </a:r>
            <a:r>
              <a:rPr lang="en-US" sz="1400" b="0" i="0" dirty="0">
                <a:solidFill>
                  <a:srgbClr val="FF0000"/>
                </a:solidFill>
                <a:effectLst/>
                <a:latin typeface="Consolas" panose="020B0609020204030204" pitchFamily="49" charset="0"/>
              </a:rPr>
              <a:t> id</a:t>
            </a:r>
            <a:r>
              <a:rPr lang="en-US" sz="1400" b="0" i="0" dirty="0">
                <a:solidFill>
                  <a:srgbClr val="0000CD"/>
                </a:solidFill>
                <a:effectLst/>
                <a:latin typeface="Consolas" panose="020B0609020204030204" pitchFamily="49" charset="0"/>
              </a:rPr>
              <a:t>="</a:t>
            </a:r>
            <a:r>
              <a:rPr lang="en-US" sz="1400" b="0" i="0" dirty="0" err="1">
                <a:solidFill>
                  <a:srgbClr val="0000CD"/>
                </a:solidFill>
                <a:effectLst/>
                <a:latin typeface="Consolas" panose="020B0609020204030204" pitchFamily="49" charset="0"/>
              </a:rPr>
              <a:t>myCarousel</a:t>
            </a:r>
            <a:r>
              <a:rPr lang="en-US" sz="1400" b="0" i="0" dirty="0">
                <a:solidFill>
                  <a:srgbClr val="0000CD"/>
                </a:solidFill>
                <a:effectLst/>
                <a:latin typeface="Consolas" panose="020B0609020204030204" pitchFamily="49" charset="0"/>
              </a:rPr>
              <a:t>"</a:t>
            </a:r>
            <a:r>
              <a:rPr lang="en-US" sz="1400" b="0" i="0" dirty="0">
                <a:solidFill>
                  <a:srgbClr val="FF0000"/>
                </a:solidFill>
                <a:effectLst/>
                <a:latin typeface="Consolas" panose="020B0609020204030204" pitchFamily="49" charset="0"/>
              </a:rPr>
              <a:t> class</a:t>
            </a:r>
            <a:r>
              <a:rPr lang="en-US" sz="1400" b="0" i="0" dirty="0">
                <a:solidFill>
                  <a:srgbClr val="0000CD"/>
                </a:solidFill>
                <a:effectLst/>
                <a:latin typeface="Consolas" panose="020B0609020204030204" pitchFamily="49" charset="0"/>
              </a:rPr>
              <a:t>="carousel slide"</a:t>
            </a:r>
            <a:r>
              <a:rPr lang="en-US" sz="1400" b="0" i="0" dirty="0">
                <a:solidFill>
                  <a:srgbClr val="FF0000"/>
                </a:solidFill>
                <a:effectLst/>
                <a:latin typeface="Consolas" panose="020B0609020204030204" pitchFamily="49" charset="0"/>
              </a:rPr>
              <a:t> data-ride</a:t>
            </a:r>
            <a:r>
              <a:rPr lang="en-US" sz="1400" b="0" i="0" dirty="0">
                <a:solidFill>
                  <a:srgbClr val="0000CD"/>
                </a:solidFill>
                <a:effectLst/>
                <a:latin typeface="Consolas" panose="020B0609020204030204" pitchFamily="49" charset="0"/>
              </a:rPr>
              <a:t>="carousel"&gt;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8000"/>
                </a:solidFill>
                <a:effectLst/>
                <a:latin typeface="Consolas" panose="020B0609020204030204" pitchFamily="49" charset="0"/>
              </a:rPr>
              <a:t>&lt;!-- Indicators --&gt;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err="1">
                <a:solidFill>
                  <a:srgbClr val="A52A2A"/>
                </a:solidFill>
                <a:effectLst/>
                <a:latin typeface="Consolas" panose="020B0609020204030204" pitchFamily="49" charset="0"/>
              </a:rPr>
              <a:t>ol</a:t>
            </a:r>
            <a:r>
              <a:rPr lang="en-US" sz="1400" b="0" i="0" dirty="0">
                <a:solidFill>
                  <a:srgbClr val="FF0000"/>
                </a:solidFill>
                <a:effectLst/>
                <a:latin typeface="Consolas" panose="020B0609020204030204" pitchFamily="49" charset="0"/>
              </a:rPr>
              <a:t> class</a:t>
            </a:r>
            <a:r>
              <a:rPr lang="en-US" sz="1400" b="0" i="0" dirty="0">
                <a:solidFill>
                  <a:srgbClr val="0000CD"/>
                </a:solidFill>
                <a:effectLst/>
                <a:latin typeface="Consolas" panose="020B0609020204030204" pitchFamily="49" charset="0"/>
              </a:rPr>
              <a:t>="carousel-indicators"&gt;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li</a:t>
            </a:r>
            <a:r>
              <a:rPr lang="en-US" sz="1400" b="0" i="0" dirty="0">
                <a:solidFill>
                  <a:srgbClr val="FF0000"/>
                </a:solidFill>
                <a:effectLst/>
                <a:latin typeface="Consolas" panose="020B0609020204030204" pitchFamily="49" charset="0"/>
              </a:rPr>
              <a:t> data-target</a:t>
            </a:r>
            <a:r>
              <a:rPr lang="en-US" sz="1400" b="0" i="0" dirty="0">
                <a:solidFill>
                  <a:srgbClr val="0000CD"/>
                </a:solidFill>
                <a:effectLst/>
                <a:latin typeface="Consolas" panose="020B0609020204030204" pitchFamily="49" charset="0"/>
              </a:rPr>
              <a:t>="#</a:t>
            </a:r>
            <a:r>
              <a:rPr lang="en-US" sz="1400" b="0" i="0" dirty="0" err="1">
                <a:solidFill>
                  <a:srgbClr val="0000CD"/>
                </a:solidFill>
                <a:effectLst/>
                <a:latin typeface="Consolas" panose="020B0609020204030204" pitchFamily="49" charset="0"/>
              </a:rPr>
              <a:t>myCarousel</a:t>
            </a:r>
            <a:r>
              <a:rPr lang="en-US" sz="1400" b="0" i="0" dirty="0">
                <a:solidFill>
                  <a:srgbClr val="0000CD"/>
                </a:solidFill>
                <a:effectLst/>
                <a:latin typeface="Consolas" panose="020B0609020204030204" pitchFamily="49" charset="0"/>
              </a:rPr>
              <a:t>"</a:t>
            </a:r>
            <a:r>
              <a:rPr lang="en-US" sz="1400" b="0" i="0" dirty="0">
                <a:solidFill>
                  <a:srgbClr val="FF0000"/>
                </a:solidFill>
                <a:effectLst/>
                <a:latin typeface="Consolas" panose="020B0609020204030204" pitchFamily="49" charset="0"/>
              </a:rPr>
              <a:t> data-slide-to</a:t>
            </a:r>
            <a:r>
              <a:rPr lang="en-US" sz="1400" b="0" i="0" dirty="0">
                <a:solidFill>
                  <a:srgbClr val="0000CD"/>
                </a:solidFill>
                <a:effectLst/>
                <a:latin typeface="Consolas" panose="020B0609020204030204" pitchFamily="49" charset="0"/>
              </a:rPr>
              <a:t>="0"</a:t>
            </a:r>
            <a:r>
              <a:rPr lang="en-US" sz="1400" b="0" i="0" dirty="0">
                <a:solidFill>
                  <a:srgbClr val="FF0000"/>
                </a:solidFill>
                <a:effectLst/>
                <a:latin typeface="Consolas" panose="020B0609020204030204" pitchFamily="49" charset="0"/>
              </a:rPr>
              <a:t> class</a:t>
            </a:r>
            <a:r>
              <a:rPr lang="en-US" sz="1400" b="0" i="0" dirty="0">
                <a:solidFill>
                  <a:srgbClr val="0000CD"/>
                </a:solidFill>
                <a:effectLst/>
                <a:latin typeface="Consolas" panose="020B0609020204030204" pitchFamily="49" charset="0"/>
              </a:rPr>
              <a:t>="active"&gt;&lt;</a:t>
            </a:r>
            <a:r>
              <a:rPr lang="en-US" sz="1400" b="0" i="0" dirty="0">
                <a:solidFill>
                  <a:srgbClr val="A52A2A"/>
                </a:solidFill>
                <a:effectLst/>
                <a:latin typeface="Consolas" panose="020B0609020204030204" pitchFamily="49" charset="0"/>
              </a:rPr>
              <a:t>/li</a:t>
            </a:r>
            <a:r>
              <a:rPr lang="en-US" sz="1400" b="0" i="0" dirty="0">
                <a:solidFill>
                  <a:srgbClr val="0000CD"/>
                </a:solidFill>
                <a:effectLst/>
                <a:latin typeface="Consolas" panose="020B0609020204030204" pitchFamily="49" charset="0"/>
              </a:rPr>
              <a:t>&gt;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li</a:t>
            </a:r>
            <a:r>
              <a:rPr lang="en-US" sz="1400" b="0" i="0" dirty="0">
                <a:solidFill>
                  <a:srgbClr val="FF0000"/>
                </a:solidFill>
                <a:effectLst/>
                <a:latin typeface="Consolas" panose="020B0609020204030204" pitchFamily="49" charset="0"/>
              </a:rPr>
              <a:t> data-target</a:t>
            </a:r>
            <a:r>
              <a:rPr lang="en-US" sz="1400" b="0" i="0" dirty="0">
                <a:solidFill>
                  <a:srgbClr val="0000CD"/>
                </a:solidFill>
                <a:effectLst/>
                <a:latin typeface="Consolas" panose="020B0609020204030204" pitchFamily="49" charset="0"/>
              </a:rPr>
              <a:t>="#</a:t>
            </a:r>
            <a:r>
              <a:rPr lang="en-US" sz="1400" b="0" i="0" dirty="0" err="1">
                <a:solidFill>
                  <a:srgbClr val="0000CD"/>
                </a:solidFill>
                <a:effectLst/>
                <a:latin typeface="Consolas" panose="020B0609020204030204" pitchFamily="49" charset="0"/>
              </a:rPr>
              <a:t>myCarousel</a:t>
            </a:r>
            <a:r>
              <a:rPr lang="en-US" sz="1400" b="0" i="0" dirty="0">
                <a:solidFill>
                  <a:srgbClr val="0000CD"/>
                </a:solidFill>
                <a:effectLst/>
                <a:latin typeface="Consolas" panose="020B0609020204030204" pitchFamily="49" charset="0"/>
              </a:rPr>
              <a:t>"</a:t>
            </a:r>
            <a:r>
              <a:rPr lang="en-US" sz="1400" b="0" i="0" dirty="0">
                <a:solidFill>
                  <a:srgbClr val="FF0000"/>
                </a:solidFill>
                <a:effectLst/>
                <a:latin typeface="Consolas" panose="020B0609020204030204" pitchFamily="49" charset="0"/>
              </a:rPr>
              <a:t> data-slide-to</a:t>
            </a:r>
            <a:r>
              <a:rPr lang="en-US" sz="1400" b="0" i="0" dirty="0">
                <a:solidFill>
                  <a:srgbClr val="0000CD"/>
                </a:solidFill>
                <a:effectLst/>
                <a:latin typeface="Consolas" panose="020B0609020204030204" pitchFamily="49" charset="0"/>
              </a:rPr>
              <a:t>="1"&gt;&lt;</a:t>
            </a:r>
            <a:r>
              <a:rPr lang="en-US" sz="1400" b="0" i="0" dirty="0">
                <a:solidFill>
                  <a:srgbClr val="A52A2A"/>
                </a:solidFill>
                <a:effectLst/>
                <a:latin typeface="Consolas" panose="020B0609020204030204" pitchFamily="49" charset="0"/>
              </a:rPr>
              <a:t>/li</a:t>
            </a:r>
            <a:r>
              <a:rPr lang="en-US" sz="1400" b="0" i="0" dirty="0">
                <a:solidFill>
                  <a:srgbClr val="0000CD"/>
                </a:solidFill>
                <a:effectLst/>
                <a:latin typeface="Consolas" panose="020B0609020204030204" pitchFamily="49" charset="0"/>
              </a:rPr>
              <a:t>&gt;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li</a:t>
            </a:r>
            <a:r>
              <a:rPr lang="en-US" sz="1400" b="0" i="0" dirty="0">
                <a:solidFill>
                  <a:srgbClr val="FF0000"/>
                </a:solidFill>
                <a:effectLst/>
                <a:latin typeface="Consolas" panose="020B0609020204030204" pitchFamily="49" charset="0"/>
              </a:rPr>
              <a:t> data-target</a:t>
            </a:r>
            <a:r>
              <a:rPr lang="en-US" sz="1400" b="0" i="0" dirty="0">
                <a:solidFill>
                  <a:srgbClr val="0000CD"/>
                </a:solidFill>
                <a:effectLst/>
                <a:latin typeface="Consolas" panose="020B0609020204030204" pitchFamily="49" charset="0"/>
              </a:rPr>
              <a:t>="#</a:t>
            </a:r>
            <a:r>
              <a:rPr lang="en-US" sz="1400" b="0" i="0" dirty="0" err="1">
                <a:solidFill>
                  <a:srgbClr val="0000CD"/>
                </a:solidFill>
                <a:effectLst/>
                <a:latin typeface="Consolas" panose="020B0609020204030204" pitchFamily="49" charset="0"/>
              </a:rPr>
              <a:t>myCarousel</a:t>
            </a:r>
            <a:r>
              <a:rPr lang="en-US" sz="1400" b="0" i="0" dirty="0">
                <a:solidFill>
                  <a:srgbClr val="0000CD"/>
                </a:solidFill>
                <a:effectLst/>
                <a:latin typeface="Consolas" panose="020B0609020204030204" pitchFamily="49" charset="0"/>
              </a:rPr>
              <a:t>"</a:t>
            </a:r>
            <a:r>
              <a:rPr lang="en-US" sz="1400" b="0" i="0" dirty="0">
                <a:solidFill>
                  <a:srgbClr val="FF0000"/>
                </a:solidFill>
                <a:effectLst/>
                <a:latin typeface="Consolas" panose="020B0609020204030204" pitchFamily="49" charset="0"/>
              </a:rPr>
              <a:t> data-slide-to</a:t>
            </a:r>
            <a:r>
              <a:rPr lang="en-US" sz="1400" b="0" i="0" dirty="0">
                <a:solidFill>
                  <a:srgbClr val="0000CD"/>
                </a:solidFill>
                <a:effectLst/>
                <a:latin typeface="Consolas" panose="020B0609020204030204" pitchFamily="49" charset="0"/>
              </a:rPr>
              <a:t>="2"&gt;&lt;</a:t>
            </a:r>
            <a:r>
              <a:rPr lang="en-US" sz="1400" b="0" i="0" dirty="0">
                <a:solidFill>
                  <a:srgbClr val="A52A2A"/>
                </a:solidFill>
                <a:effectLst/>
                <a:latin typeface="Consolas" panose="020B0609020204030204" pitchFamily="49" charset="0"/>
              </a:rPr>
              <a:t>/li</a:t>
            </a:r>
            <a:r>
              <a:rPr lang="en-US" sz="1400" b="0" i="0" dirty="0">
                <a:solidFill>
                  <a:srgbClr val="0000CD"/>
                </a:solidFill>
                <a:effectLst/>
                <a:latin typeface="Consolas" panose="020B0609020204030204" pitchFamily="49" charset="0"/>
              </a:rPr>
              <a:t>&gt;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a:t>
            </a:r>
            <a:r>
              <a:rPr lang="en-US" sz="1400" b="0" i="0" dirty="0" err="1">
                <a:solidFill>
                  <a:srgbClr val="A52A2A"/>
                </a:solidFill>
                <a:effectLst/>
                <a:latin typeface="Consolas" panose="020B0609020204030204" pitchFamily="49" charset="0"/>
              </a:rPr>
              <a:t>ol</a:t>
            </a:r>
            <a:r>
              <a:rPr lang="en-US" sz="1400" b="0" i="0" dirty="0">
                <a:solidFill>
                  <a:srgbClr val="0000CD"/>
                </a:solidFill>
                <a:effectLst/>
                <a:latin typeface="Consolas" panose="020B0609020204030204" pitchFamily="49" charset="0"/>
              </a:rPr>
              <a:t>&gt;</a:t>
            </a:r>
            <a:br>
              <a:rPr lang="en-US" sz="1400" dirty="0"/>
            </a:br>
            <a:br>
              <a:rPr lang="en-US" sz="1400" dirty="0"/>
            </a:br>
            <a:r>
              <a:rPr lang="en-US" sz="1400" b="0" i="0" dirty="0">
                <a:solidFill>
                  <a:srgbClr val="000000"/>
                </a:solidFill>
                <a:effectLst/>
                <a:latin typeface="Consolas" panose="020B0609020204030204" pitchFamily="49" charset="0"/>
              </a:rPr>
              <a:t>  </a:t>
            </a:r>
            <a:r>
              <a:rPr lang="en-US" sz="1400" b="0" i="0" dirty="0">
                <a:solidFill>
                  <a:srgbClr val="008000"/>
                </a:solidFill>
                <a:effectLst/>
                <a:latin typeface="Consolas" panose="020B0609020204030204" pitchFamily="49" charset="0"/>
              </a:rPr>
              <a:t>&lt;!-- Wrapper for slides --&gt;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div</a:t>
            </a:r>
            <a:r>
              <a:rPr lang="en-US" sz="1400" b="0" i="0" dirty="0">
                <a:solidFill>
                  <a:srgbClr val="FF0000"/>
                </a:solidFill>
                <a:effectLst/>
                <a:latin typeface="Consolas" panose="020B0609020204030204" pitchFamily="49" charset="0"/>
              </a:rPr>
              <a:t> class</a:t>
            </a:r>
            <a:r>
              <a:rPr lang="en-US" sz="1400" b="0" i="0" dirty="0">
                <a:solidFill>
                  <a:srgbClr val="0000CD"/>
                </a:solidFill>
                <a:effectLst/>
                <a:latin typeface="Consolas" panose="020B0609020204030204" pitchFamily="49" charset="0"/>
              </a:rPr>
              <a:t>="carousel-inner"&gt;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div</a:t>
            </a:r>
            <a:r>
              <a:rPr lang="en-US" sz="1400" b="0" i="0" dirty="0">
                <a:solidFill>
                  <a:srgbClr val="FF0000"/>
                </a:solidFill>
                <a:effectLst/>
                <a:latin typeface="Consolas" panose="020B0609020204030204" pitchFamily="49" charset="0"/>
              </a:rPr>
              <a:t> class</a:t>
            </a:r>
            <a:r>
              <a:rPr lang="en-US" sz="1400" b="0" i="0" dirty="0">
                <a:solidFill>
                  <a:srgbClr val="0000CD"/>
                </a:solidFill>
                <a:effectLst/>
                <a:latin typeface="Consolas" panose="020B0609020204030204" pitchFamily="49" charset="0"/>
              </a:rPr>
              <a:t>="item active"&gt;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err="1">
                <a:solidFill>
                  <a:srgbClr val="A52A2A"/>
                </a:solidFill>
                <a:effectLst/>
                <a:latin typeface="Consolas" panose="020B0609020204030204" pitchFamily="49" charset="0"/>
              </a:rPr>
              <a:t>img</a:t>
            </a:r>
            <a:r>
              <a:rPr lang="en-US" sz="1400" b="0" i="0" dirty="0">
                <a:solidFill>
                  <a:srgbClr val="FF0000"/>
                </a:solidFill>
                <a:effectLst/>
                <a:latin typeface="Consolas" panose="020B0609020204030204" pitchFamily="49" charset="0"/>
              </a:rPr>
              <a:t> </a:t>
            </a:r>
            <a:r>
              <a:rPr lang="en-US" sz="1400" b="0" i="0" dirty="0" err="1">
                <a:solidFill>
                  <a:srgbClr val="FF0000"/>
                </a:solidFill>
                <a:effectLst/>
                <a:latin typeface="Consolas" panose="020B0609020204030204" pitchFamily="49" charset="0"/>
              </a:rPr>
              <a:t>src</a:t>
            </a:r>
            <a:r>
              <a:rPr lang="en-US" sz="1400" b="0" i="0" dirty="0">
                <a:solidFill>
                  <a:srgbClr val="0000CD"/>
                </a:solidFill>
                <a:effectLst/>
                <a:latin typeface="Consolas" panose="020B0609020204030204" pitchFamily="49" charset="0"/>
              </a:rPr>
              <a:t>="la.jpg"</a:t>
            </a:r>
            <a:r>
              <a:rPr lang="en-US" sz="1400" b="0" i="0" dirty="0">
                <a:solidFill>
                  <a:srgbClr val="FF0000"/>
                </a:solidFill>
                <a:effectLst/>
                <a:latin typeface="Consolas" panose="020B0609020204030204" pitchFamily="49" charset="0"/>
              </a:rPr>
              <a:t> alt</a:t>
            </a:r>
            <a:r>
              <a:rPr lang="en-US" sz="1400" b="0" i="0" dirty="0">
                <a:solidFill>
                  <a:srgbClr val="0000CD"/>
                </a:solidFill>
                <a:effectLst/>
                <a:latin typeface="Consolas" panose="020B0609020204030204" pitchFamily="49" charset="0"/>
              </a:rPr>
              <a:t>="Los Angeles"&gt;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/div</a:t>
            </a:r>
            <a:r>
              <a:rPr lang="en-US" sz="1400" b="0" i="0" dirty="0">
                <a:solidFill>
                  <a:srgbClr val="0000CD"/>
                </a:solidFill>
                <a:effectLst/>
                <a:latin typeface="Consolas" panose="020B0609020204030204" pitchFamily="49" charset="0"/>
              </a:rPr>
              <a:t>&gt;</a:t>
            </a:r>
            <a:br>
              <a:rPr lang="en-US" sz="1400" dirty="0"/>
            </a:b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div</a:t>
            </a:r>
            <a:r>
              <a:rPr lang="en-US" sz="1400" b="0" i="0" dirty="0">
                <a:solidFill>
                  <a:srgbClr val="FF0000"/>
                </a:solidFill>
                <a:effectLst/>
                <a:latin typeface="Consolas" panose="020B0609020204030204" pitchFamily="49" charset="0"/>
              </a:rPr>
              <a:t> class</a:t>
            </a:r>
            <a:r>
              <a:rPr lang="en-US" sz="1400" b="0" i="0" dirty="0">
                <a:solidFill>
                  <a:srgbClr val="0000CD"/>
                </a:solidFill>
                <a:effectLst/>
                <a:latin typeface="Consolas" panose="020B0609020204030204" pitchFamily="49" charset="0"/>
              </a:rPr>
              <a:t>="item"&gt;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err="1">
                <a:solidFill>
                  <a:srgbClr val="A52A2A"/>
                </a:solidFill>
                <a:effectLst/>
                <a:latin typeface="Consolas" panose="020B0609020204030204" pitchFamily="49" charset="0"/>
              </a:rPr>
              <a:t>img</a:t>
            </a:r>
            <a:r>
              <a:rPr lang="en-US" sz="1400" b="0" i="0" dirty="0">
                <a:solidFill>
                  <a:srgbClr val="FF0000"/>
                </a:solidFill>
                <a:effectLst/>
                <a:latin typeface="Consolas" panose="020B0609020204030204" pitchFamily="49" charset="0"/>
              </a:rPr>
              <a:t> </a:t>
            </a:r>
            <a:r>
              <a:rPr lang="en-US" sz="1400" b="0" i="0" dirty="0" err="1">
                <a:solidFill>
                  <a:srgbClr val="FF0000"/>
                </a:solidFill>
                <a:effectLst/>
                <a:latin typeface="Consolas" panose="020B0609020204030204" pitchFamily="49" charset="0"/>
              </a:rPr>
              <a:t>src</a:t>
            </a:r>
            <a:r>
              <a:rPr lang="en-US" sz="1400" b="0" i="0" dirty="0">
                <a:solidFill>
                  <a:srgbClr val="0000CD"/>
                </a:solidFill>
                <a:effectLst/>
                <a:latin typeface="Consolas" panose="020B0609020204030204" pitchFamily="49" charset="0"/>
              </a:rPr>
              <a:t>="chicago.jpg"</a:t>
            </a:r>
            <a:r>
              <a:rPr lang="en-US" sz="1400" b="0" i="0" dirty="0">
                <a:solidFill>
                  <a:srgbClr val="FF0000"/>
                </a:solidFill>
                <a:effectLst/>
                <a:latin typeface="Consolas" panose="020B0609020204030204" pitchFamily="49" charset="0"/>
              </a:rPr>
              <a:t> alt</a:t>
            </a:r>
            <a:r>
              <a:rPr lang="en-US" sz="1400" b="0" i="0" dirty="0">
                <a:solidFill>
                  <a:srgbClr val="0000CD"/>
                </a:solidFill>
                <a:effectLst/>
                <a:latin typeface="Consolas" panose="020B0609020204030204" pitchFamily="49" charset="0"/>
              </a:rPr>
              <a:t>="Chicago"&gt;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/div</a:t>
            </a:r>
            <a:r>
              <a:rPr lang="en-US" sz="1400" b="0" i="0" dirty="0">
                <a:solidFill>
                  <a:srgbClr val="0000CD"/>
                </a:solidFill>
                <a:effectLst/>
                <a:latin typeface="Consolas" panose="020B0609020204030204" pitchFamily="49" charset="0"/>
              </a:rPr>
              <a:t>&gt;</a:t>
            </a:r>
            <a:br>
              <a:rPr lang="en-US" sz="1400" dirty="0"/>
            </a:b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div</a:t>
            </a:r>
            <a:r>
              <a:rPr lang="en-US" sz="1400" b="0" i="0" dirty="0">
                <a:solidFill>
                  <a:srgbClr val="FF0000"/>
                </a:solidFill>
                <a:effectLst/>
                <a:latin typeface="Consolas" panose="020B0609020204030204" pitchFamily="49" charset="0"/>
              </a:rPr>
              <a:t> class</a:t>
            </a:r>
            <a:r>
              <a:rPr lang="en-US" sz="1400" b="0" i="0" dirty="0">
                <a:solidFill>
                  <a:srgbClr val="0000CD"/>
                </a:solidFill>
                <a:effectLst/>
                <a:latin typeface="Consolas" panose="020B0609020204030204" pitchFamily="49" charset="0"/>
              </a:rPr>
              <a:t>="item"&gt;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err="1">
                <a:solidFill>
                  <a:srgbClr val="A52A2A"/>
                </a:solidFill>
                <a:effectLst/>
                <a:latin typeface="Consolas" panose="020B0609020204030204" pitchFamily="49" charset="0"/>
              </a:rPr>
              <a:t>img</a:t>
            </a:r>
            <a:r>
              <a:rPr lang="en-US" sz="1400" b="0" i="0" dirty="0">
                <a:solidFill>
                  <a:srgbClr val="FF0000"/>
                </a:solidFill>
                <a:effectLst/>
                <a:latin typeface="Consolas" panose="020B0609020204030204" pitchFamily="49" charset="0"/>
              </a:rPr>
              <a:t> </a:t>
            </a:r>
            <a:r>
              <a:rPr lang="en-US" sz="1400" b="0" i="0" dirty="0" err="1">
                <a:solidFill>
                  <a:srgbClr val="FF0000"/>
                </a:solidFill>
                <a:effectLst/>
                <a:latin typeface="Consolas" panose="020B0609020204030204" pitchFamily="49" charset="0"/>
              </a:rPr>
              <a:t>src</a:t>
            </a:r>
            <a:r>
              <a:rPr lang="en-US" sz="1400" b="0" i="0" dirty="0">
                <a:solidFill>
                  <a:srgbClr val="0000CD"/>
                </a:solidFill>
                <a:effectLst/>
                <a:latin typeface="Consolas" panose="020B0609020204030204" pitchFamily="49" charset="0"/>
              </a:rPr>
              <a:t>="ny.jpg"</a:t>
            </a:r>
            <a:r>
              <a:rPr lang="en-US" sz="1400" b="0" i="0" dirty="0">
                <a:solidFill>
                  <a:srgbClr val="FF0000"/>
                </a:solidFill>
                <a:effectLst/>
                <a:latin typeface="Consolas" panose="020B0609020204030204" pitchFamily="49" charset="0"/>
              </a:rPr>
              <a:t> alt</a:t>
            </a:r>
            <a:r>
              <a:rPr lang="en-US" sz="1400" b="0" i="0" dirty="0">
                <a:solidFill>
                  <a:srgbClr val="0000CD"/>
                </a:solidFill>
                <a:effectLst/>
                <a:latin typeface="Consolas" panose="020B0609020204030204" pitchFamily="49" charset="0"/>
              </a:rPr>
              <a:t>="New York"&gt;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/div</a:t>
            </a:r>
            <a:r>
              <a:rPr lang="en-US" sz="1400" b="0" i="0" dirty="0">
                <a:solidFill>
                  <a:srgbClr val="0000CD"/>
                </a:solidFill>
                <a:effectLst/>
                <a:latin typeface="Consolas" panose="020B0609020204030204" pitchFamily="49" charset="0"/>
              </a:rPr>
              <a:t>&gt;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/div</a:t>
            </a:r>
            <a:r>
              <a:rPr lang="en-US" sz="1400" b="0" i="0" dirty="0">
                <a:solidFill>
                  <a:srgbClr val="0000CD"/>
                </a:solidFill>
                <a:effectLst/>
                <a:latin typeface="Consolas" panose="020B0609020204030204" pitchFamily="49" charset="0"/>
              </a:rPr>
              <a:t>&gt;</a:t>
            </a:r>
            <a:br>
              <a:rPr lang="en-US" sz="1400" dirty="0"/>
            </a:br>
            <a:br>
              <a:rPr lang="en-US" sz="1400" dirty="0"/>
            </a:br>
            <a:r>
              <a:rPr lang="en-US" sz="1400" b="0" i="0" dirty="0">
                <a:solidFill>
                  <a:srgbClr val="000000"/>
                </a:solidFill>
                <a:effectLst/>
                <a:latin typeface="Consolas" panose="020B0609020204030204" pitchFamily="49" charset="0"/>
              </a:rPr>
              <a:t>  </a:t>
            </a:r>
            <a:r>
              <a:rPr lang="en-US" sz="1400" b="0" i="0" dirty="0">
                <a:solidFill>
                  <a:srgbClr val="008000"/>
                </a:solidFill>
                <a:effectLst/>
                <a:latin typeface="Consolas" panose="020B0609020204030204" pitchFamily="49" charset="0"/>
              </a:rPr>
              <a:t>&lt;!-- Left and right controls --&gt;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a</a:t>
            </a:r>
            <a:r>
              <a:rPr lang="en-US" sz="1400" b="0" i="0" dirty="0">
                <a:solidFill>
                  <a:srgbClr val="FF0000"/>
                </a:solidFill>
                <a:effectLst/>
                <a:latin typeface="Consolas" panose="020B0609020204030204" pitchFamily="49" charset="0"/>
              </a:rPr>
              <a:t> class</a:t>
            </a:r>
            <a:r>
              <a:rPr lang="en-US" sz="1400" b="0" i="0" dirty="0">
                <a:solidFill>
                  <a:srgbClr val="0000CD"/>
                </a:solidFill>
                <a:effectLst/>
                <a:latin typeface="Consolas" panose="020B0609020204030204" pitchFamily="49" charset="0"/>
              </a:rPr>
              <a:t>="left carousel-control"</a:t>
            </a:r>
            <a:r>
              <a:rPr lang="en-US" sz="1400" b="0" i="0" dirty="0">
                <a:solidFill>
                  <a:srgbClr val="FF0000"/>
                </a:solidFill>
                <a:effectLst/>
                <a:latin typeface="Consolas" panose="020B0609020204030204" pitchFamily="49" charset="0"/>
              </a:rPr>
              <a:t> </a:t>
            </a:r>
            <a:r>
              <a:rPr lang="en-US" sz="1400" b="0" i="0" dirty="0" err="1">
                <a:solidFill>
                  <a:srgbClr val="FF0000"/>
                </a:solidFill>
                <a:effectLst/>
                <a:latin typeface="Consolas" panose="020B0609020204030204" pitchFamily="49" charset="0"/>
              </a:rPr>
              <a:t>href</a:t>
            </a:r>
            <a:r>
              <a:rPr lang="en-US" sz="1400" b="0" i="0" dirty="0">
                <a:solidFill>
                  <a:srgbClr val="0000CD"/>
                </a:solidFill>
                <a:effectLst/>
                <a:latin typeface="Consolas" panose="020B0609020204030204" pitchFamily="49" charset="0"/>
              </a:rPr>
              <a:t>="#</a:t>
            </a:r>
            <a:r>
              <a:rPr lang="en-US" sz="1400" b="0" i="0" dirty="0" err="1">
                <a:solidFill>
                  <a:srgbClr val="0000CD"/>
                </a:solidFill>
                <a:effectLst/>
                <a:latin typeface="Consolas" panose="020B0609020204030204" pitchFamily="49" charset="0"/>
              </a:rPr>
              <a:t>myCarousel</a:t>
            </a:r>
            <a:r>
              <a:rPr lang="en-US" sz="1400" b="0" i="0" dirty="0">
                <a:solidFill>
                  <a:srgbClr val="0000CD"/>
                </a:solidFill>
                <a:effectLst/>
                <a:latin typeface="Consolas" panose="020B0609020204030204" pitchFamily="49" charset="0"/>
              </a:rPr>
              <a:t>"</a:t>
            </a:r>
            <a:r>
              <a:rPr lang="en-US" sz="1400" b="0" i="0" dirty="0">
                <a:solidFill>
                  <a:srgbClr val="FF0000"/>
                </a:solidFill>
                <a:effectLst/>
                <a:latin typeface="Consolas" panose="020B0609020204030204" pitchFamily="49" charset="0"/>
              </a:rPr>
              <a:t> data-slide</a:t>
            </a:r>
            <a:r>
              <a:rPr lang="en-US" sz="1400" b="0" i="0" dirty="0">
                <a:solidFill>
                  <a:srgbClr val="0000CD"/>
                </a:solidFill>
                <a:effectLst/>
                <a:latin typeface="Consolas" panose="020B0609020204030204" pitchFamily="49" charset="0"/>
              </a:rPr>
              <a:t>="</a:t>
            </a:r>
            <a:r>
              <a:rPr lang="en-US" sz="1400" b="0" i="0" dirty="0" err="1">
                <a:solidFill>
                  <a:srgbClr val="0000CD"/>
                </a:solidFill>
                <a:effectLst/>
                <a:latin typeface="Consolas" panose="020B0609020204030204" pitchFamily="49" charset="0"/>
              </a:rPr>
              <a:t>prev</a:t>
            </a:r>
            <a:r>
              <a:rPr lang="en-US" sz="1400" b="0" i="0" dirty="0">
                <a:solidFill>
                  <a:srgbClr val="0000CD"/>
                </a:solidFill>
                <a:effectLst/>
                <a:latin typeface="Consolas" panose="020B0609020204030204" pitchFamily="49" charset="0"/>
              </a:rPr>
              <a:t>"&gt;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span</a:t>
            </a:r>
            <a:r>
              <a:rPr lang="en-US" sz="1400" b="0" i="0" dirty="0">
                <a:solidFill>
                  <a:srgbClr val="FF0000"/>
                </a:solidFill>
                <a:effectLst/>
                <a:latin typeface="Consolas" panose="020B0609020204030204" pitchFamily="49" charset="0"/>
              </a:rPr>
              <a:t> class</a:t>
            </a:r>
            <a:r>
              <a:rPr lang="en-US" sz="1400" b="0" i="0" dirty="0">
                <a:solidFill>
                  <a:srgbClr val="0000CD"/>
                </a:solidFill>
                <a:effectLst/>
                <a:latin typeface="Consolas" panose="020B0609020204030204" pitchFamily="49" charset="0"/>
              </a:rPr>
              <a:t>="</a:t>
            </a:r>
            <a:r>
              <a:rPr lang="en-US" sz="1400" b="0" i="0" dirty="0" err="1">
                <a:solidFill>
                  <a:srgbClr val="0000CD"/>
                </a:solidFill>
                <a:effectLst/>
                <a:latin typeface="Consolas" panose="020B0609020204030204" pitchFamily="49" charset="0"/>
              </a:rPr>
              <a:t>glyphicon</a:t>
            </a:r>
            <a:r>
              <a:rPr lang="en-US" sz="1400" b="0" i="0" dirty="0">
                <a:solidFill>
                  <a:srgbClr val="0000CD"/>
                </a:solidFill>
                <a:effectLst/>
                <a:latin typeface="Consolas" panose="020B0609020204030204" pitchFamily="49" charset="0"/>
              </a:rPr>
              <a:t> </a:t>
            </a:r>
            <a:r>
              <a:rPr lang="en-US" sz="1400" b="0" i="0" dirty="0" err="1">
                <a:solidFill>
                  <a:srgbClr val="0000CD"/>
                </a:solidFill>
                <a:effectLst/>
                <a:latin typeface="Consolas" panose="020B0609020204030204" pitchFamily="49" charset="0"/>
              </a:rPr>
              <a:t>glyphicon</a:t>
            </a:r>
            <a:r>
              <a:rPr lang="en-US" sz="1400" b="0" i="0" dirty="0">
                <a:solidFill>
                  <a:srgbClr val="0000CD"/>
                </a:solidFill>
                <a:effectLst/>
                <a:latin typeface="Consolas" panose="020B0609020204030204" pitchFamily="49" charset="0"/>
              </a:rPr>
              <a:t>-chevron-left"&gt;&lt;</a:t>
            </a:r>
            <a:r>
              <a:rPr lang="en-US" sz="1400" b="0" i="0" dirty="0">
                <a:solidFill>
                  <a:srgbClr val="A52A2A"/>
                </a:solidFill>
                <a:effectLst/>
                <a:latin typeface="Consolas" panose="020B0609020204030204" pitchFamily="49" charset="0"/>
              </a:rPr>
              <a:t>/span</a:t>
            </a:r>
            <a:r>
              <a:rPr lang="en-US" sz="1400" b="0" i="0" dirty="0">
                <a:solidFill>
                  <a:srgbClr val="0000CD"/>
                </a:solidFill>
                <a:effectLst/>
                <a:latin typeface="Consolas" panose="020B0609020204030204" pitchFamily="49" charset="0"/>
              </a:rPr>
              <a:t>&gt;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span</a:t>
            </a:r>
            <a:r>
              <a:rPr lang="en-US" sz="1400" b="0" i="0" dirty="0">
                <a:solidFill>
                  <a:srgbClr val="FF0000"/>
                </a:solidFill>
                <a:effectLst/>
                <a:latin typeface="Consolas" panose="020B0609020204030204" pitchFamily="49" charset="0"/>
              </a:rPr>
              <a:t> class</a:t>
            </a:r>
            <a:r>
              <a:rPr lang="en-US" sz="1400" b="0" i="0" dirty="0">
                <a:solidFill>
                  <a:srgbClr val="0000CD"/>
                </a:solidFill>
                <a:effectLst/>
                <a:latin typeface="Consolas" panose="020B0609020204030204" pitchFamily="49" charset="0"/>
              </a:rPr>
              <a:t>="</a:t>
            </a:r>
            <a:r>
              <a:rPr lang="en-US" sz="1400" b="0" i="0" dirty="0" err="1">
                <a:solidFill>
                  <a:srgbClr val="0000CD"/>
                </a:solidFill>
                <a:effectLst/>
                <a:latin typeface="Consolas" panose="020B0609020204030204" pitchFamily="49" charset="0"/>
              </a:rPr>
              <a:t>sr</a:t>
            </a:r>
            <a:r>
              <a:rPr lang="en-US" sz="1400" b="0" i="0" dirty="0">
                <a:solidFill>
                  <a:srgbClr val="0000CD"/>
                </a:solidFill>
                <a:effectLst/>
                <a:latin typeface="Consolas" panose="020B0609020204030204" pitchFamily="49" charset="0"/>
              </a:rPr>
              <a:t>-only"&gt;</a:t>
            </a:r>
            <a:r>
              <a:rPr lang="en-US" sz="1400" b="0" i="0" dirty="0">
                <a:solidFill>
                  <a:srgbClr val="000000"/>
                </a:solidFill>
                <a:effectLst/>
                <a:latin typeface="Consolas" panose="020B0609020204030204" pitchFamily="49" charset="0"/>
              </a:rPr>
              <a:t>Previous</a:t>
            </a: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/span</a:t>
            </a:r>
            <a:r>
              <a:rPr lang="en-US" sz="1400" b="0" i="0" dirty="0">
                <a:solidFill>
                  <a:srgbClr val="0000CD"/>
                </a:solidFill>
                <a:effectLst/>
                <a:latin typeface="Consolas" panose="020B0609020204030204" pitchFamily="49" charset="0"/>
              </a:rPr>
              <a:t>&gt;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/a</a:t>
            </a:r>
            <a:r>
              <a:rPr lang="en-US" sz="1400" b="0" i="0" dirty="0">
                <a:solidFill>
                  <a:srgbClr val="0000CD"/>
                </a:solidFill>
                <a:effectLst/>
                <a:latin typeface="Consolas" panose="020B0609020204030204" pitchFamily="49" charset="0"/>
              </a:rPr>
              <a:t>&gt;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a</a:t>
            </a:r>
            <a:r>
              <a:rPr lang="en-US" sz="1400" b="0" i="0" dirty="0">
                <a:solidFill>
                  <a:srgbClr val="FF0000"/>
                </a:solidFill>
                <a:effectLst/>
                <a:latin typeface="Consolas" panose="020B0609020204030204" pitchFamily="49" charset="0"/>
              </a:rPr>
              <a:t> class</a:t>
            </a:r>
            <a:r>
              <a:rPr lang="en-US" sz="1400" b="0" i="0" dirty="0">
                <a:solidFill>
                  <a:srgbClr val="0000CD"/>
                </a:solidFill>
                <a:effectLst/>
                <a:latin typeface="Consolas" panose="020B0609020204030204" pitchFamily="49" charset="0"/>
              </a:rPr>
              <a:t>="right carousel-control"</a:t>
            </a:r>
            <a:r>
              <a:rPr lang="en-US" sz="1400" b="0" i="0" dirty="0">
                <a:solidFill>
                  <a:srgbClr val="FF0000"/>
                </a:solidFill>
                <a:effectLst/>
                <a:latin typeface="Consolas" panose="020B0609020204030204" pitchFamily="49" charset="0"/>
              </a:rPr>
              <a:t> </a:t>
            </a:r>
            <a:r>
              <a:rPr lang="en-US" sz="1400" b="0" i="0" dirty="0" err="1">
                <a:solidFill>
                  <a:srgbClr val="FF0000"/>
                </a:solidFill>
                <a:effectLst/>
                <a:latin typeface="Consolas" panose="020B0609020204030204" pitchFamily="49" charset="0"/>
              </a:rPr>
              <a:t>href</a:t>
            </a:r>
            <a:r>
              <a:rPr lang="en-US" sz="1400" b="0" i="0" dirty="0">
                <a:solidFill>
                  <a:srgbClr val="0000CD"/>
                </a:solidFill>
                <a:effectLst/>
                <a:latin typeface="Consolas" panose="020B0609020204030204" pitchFamily="49" charset="0"/>
              </a:rPr>
              <a:t>="#</a:t>
            </a:r>
            <a:r>
              <a:rPr lang="en-US" sz="1400" b="0" i="0" dirty="0" err="1">
                <a:solidFill>
                  <a:srgbClr val="0000CD"/>
                </a:solidFill>
                <a:effectLst/>
                <a:latin typeface="Consolas" panose="020B0609020204030204" pitchFamily="49" charset="0"/>
              </a:rPr>
              <a:t>myCarousel</a:t>
            </a:r>
            <a:r>
              <a:rPr lang="en-US" sz="1400" b="0" i="0" dirty="0">
                <a:solidFill>
                  <a:srgbClr val="0000CD"/>
                </a:solidFill>
                <a:effectLst/>
                <a:latin typeface="Consolas" panose="020B0609020204030204" pitchFamily="49" charset="0"/>
              </a:rPr>
              <a:t>"</a:t>
            </a:r>
            <a:r>
              <a:rPr lang="en-US" sz="1400" b="0" i="0" dirty="0">
                <a:solidFill>
                  <a:srgbClr val="FF0000"/>
                </a:solidFill>
                <a:effectLst/>
                <a:latin typeface="Consolas" panose="020B0609020204030204" pitchFamily="49" charset="0"/>
              </a:rPr>
              <a:t> data-slide</a:t>
            </a:r>
            <a:r>
              <a:rPr lang="en-US" sz="1400" b="0" i="0" dirty="0">
                <a:solidFill>
                  <a:srgbClr val="0000CD"/>
                </a:solidFill>
                <a:effectLst/>
                <a:latin typeface="Consolas" panose="020B0609020204030204" pitchFamily="49" charset="0"/>
              </a:rPr>
              <a:t>="next"&gt;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span</a:t>
            </a:r>
            <a:r>
              <a:rPr lang="en-US" sz="1400" b="0" i="0" dirty="0">
                <a:solidFill>
                  <a:srgbClr val="FF0000"/>
                </a:solidFill>
                <a:effectLst/>
                <a:latin typeface="Consolas" panose="020B0609020204030204" pitchFamily="49" charset="0"/>
              </a:rPr>
              <a:t> class</a:t>
            </a:r>
            <a:r>
              <a:rPr lang="en-US" sz="1400" b="0" i="0" dirty="0">
                <a:solidFill>
                  <a:srgbClr val="0000CD"/>
                </a:solidFill>
                <a:effectLst/>
                <a:latin typeface="Consolas" panose="020B0609020204030204" pitchFamily="49" charset="0"/>
              </a:rPr>
              <a:t>="</a:t>
            </a:r>
            <a:r>
              <a:rPr lang="en-US" sz="1400" b="0" i="0" dirty="0" err="1">
                <a:solidFill>
                  <a:srgbClr val="0000CD"/>
                </a:solidFill>
                <a:effectLst/>
                <a:latin typeface="Consolas" panose="020B0609020204030204" pitchFamily="49" charset="0"/>
              </a:rPr>
              <a:t>glyphicon</a:t>
            </a:r>
            <a:r>
              <a:rPr lang="en-US" sz="1400" b="0" i="0" dirty="0">
                <a:solidFill>
                  <a:srgbClr val="0000CD"/>
                </a:solidFill>
                <a:effectLst/>
                <a:latin typeface="Consolas" panose="020B0609020204030204" pitchFamily="49" charset="0"/>
              </a:rPr>
              <a:t> </a:t>
            </a:r>
            <a:r>
              <a:rPr lang="en-US" sz="1400" b="0" i="0" dirty="0" err="1">
                <a:solidFill>
                  <a:srgbClr val="0000CD"/>
                </a:solidFill>
                <a:effectLst/>
                <a:latin typeface="Consolas" panose="020B0609020204030204" pitchFamily="49" charset="0"/>
              </a:rPr>
              <a:t>glyphicon</a:t>
            </a:r>
            <a:r>
              <a:rPr lang="en-US" sz="1400" b="0" i="0" dirty="0">
                <a:solidFill>
                  <a:srgbClr val="0000CD"/>
                </a:solidFill>
                <a:effectLst/>
                <a:latin typeface="Consolas" panose="020B0609020204030204" pitchFamily="49" charset="0"/>
              </a:rPr>
              <a:t>-chevron-right"&gt;&lt;</a:t>
            </a:r>
            <a:r>
              <a:rPr lang="en-US" sz="1400" b="0" i="0" dirty="0">
                <a:solidFill>
                  <a:srgbClr val="A52A2A"/>
                </a:solidFill>
                <a:effectLst/>
                <a:latin typeface="Consolas" panose="020B0609020204030204" pitchFamily="49" charset="0"/>
              </a:rPr>
              <a:t>/span</a:t>
            </a:r>
            <a:r>
              <a:rPr lang="en-US" sz="1400" b="0" i="0" dirty="0">
                <a:solidFill>
                  <a:srgbClr val="0000CD"/>
                </a:solidFill>
                <a:effectLst/>
                <a:latin typeface="Consolas" panose="020B0609020204030204" pitchFamily="49" charset="0"/>
              </a:rPr>
              <a:t>&gt;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span</a:t>
            </a:r>
            <a:r>
              <a:rPr lang="en-US" sz="1400" b="0" i="0" dirty="0">
                <a:solidFill>
                  <a:srgbClr val="FF0000"/>
                </a:solidFill>
                <a:effectLst/>
                <a:latin typeface="Consolas" panose="020B0609020204030204" pitchFamily="49" charset="0"/>
              </a:rPr>
              <a:t> class</a:t>
            </a:r>
            <a:r>
              <a:rPr lang="en-US" sz="1400" b="0" i="0" dirty="0">
                <a:solidFill>
                  <a:srgbClr val="0000CD"/>
                </a:solidFill>
                <a:effectLst/>
                <a:latin typeface="Consolas" panose="020B0609020204030204" pitchFamily="49" charset="0"/>
              </a:rPr>
              <a:t>="</a:t>
            </a:r>
            <a:r>
              <a:rPr lang="en-US" sz="1400" b="0" i="0" dirty="0" err="1">
                <a:solidFill>
                  <a:srgbClr val="0000CD"/>
                </a:solidFill>
                <a:effectLst/>
                <a:latin typeface="Consolas" panose="020B0609020204030204" pitchFamily="49" charset="0"/>
              </a:rPr>
              <a:t>sr</a:t>
            </a:r>
            <a:r>
              <a:rPr lang="en-US" sz="1400" b="0" i="0" dirty="0">
                <a:solidFill>
                  <a:srgbClr val="0000CD"/>
                </a:solidFill>
                <a:effectLst/>
                <a:latin typeface="Consolas" panose="020B0609020204030204" pitchFamily="49" charset="0"/>
              </a:rPr>
              <a:t>-only"&gt;</a:t>
            </a:r>
            <a:r>
              <a:rPr lang="en-US" sz="1400" b="0" i="0" dirty="0">
                <a:solidFill>
                  <a:srgbClr val="000000"/>
                </a:solidFill>
                <a:effectLst/>
                <a:latin typeface="Consolas" panose="020B0609020204030204" pitchFamily="49" charset="0"/>
              </a:rPr>
              <a:t>Next</a:t>
            </a: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/span</a:t>
            </a:r>
            <a:r>
              <a:rPr lang="en-US" sz="1400" b="0" i="0" dirty="0">
                <a:solidFill>
                  <a:srgbClr val="0000CD"/>
                </a:solidFill>
                <a:effectLst/>
                <a:latin typeface="Consolas" panose="020B0609020204030204" pitchFamily="49" charset="0"/>
              </a:rPr>
              <a:t>&gt;</a:t>
            </a:r>
            <a:br>
              <a:rPr lang="en-US" sz="1400" dirty="0"/>
            </a:br>
            <a:r>
              <a:rPr lang="en-US" sz="1400" b="0" i="0" dirty="0">
                <a:solidFill>
                  <a:srgbClr val="000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/a</a:t>
            </a:r>
            <a:r>
              <a:rPr lang="en-US" sz="1400" b="0" i="0" dirty="0">
                <a:solidFill>
                  <a:srgbClr val="0000CD"/>
                </a:solidFill>
                <a:effectLst/>
                <a:latin typeface="Consolas" panose="020B0609020204030204" pitchFamily="49" charset="0"/>
              </a:rPr>
              <a:t>&gt;</a:t>
            </a:r>
            <a:br>
              <a:rPr lang="en-US" sz="1400" dirty="0"/>
            </a:br>
            <a:r>
              <a:rPr lang="en-US" sz="1400" b="0" i="0" dirty="0">
                <a:solidFill>
                  <a:srgbClr val="0000CD"/>
                </a:solidFill>
                <a:effectLst/>
                <a:latin typeface="Consolas" panose="020B0609020204030204" pitchFamily="49" charset="0"/>
              </a:rPr>
              <a:t>&lt;</a:t>
            </a:r>
            <a:r>
              <a:rPr lang="en-US" sz="1400" b="0" i="0" dirty="0">
                <a:solidFill>
                  <a:srgbClr val="A52A2A"/>
                </a:solidFill>
                <a:effectLst/>
                <a:latin typeface="Consolas" panose="020B0609020204030204" pitchFamily="49" charset="0"/>
              </a:rPr>
              <a:t>/div</a:t>
            </a:r>
            <a:r>
              <a:rPr lang="en-US" sz="1400" b="0" i="0" dirty="0">
                <a:solidFill>
                  <a:srgbClr val="0000CD"/>
                </a:solidFill>
                <a:effectLst/>
                <a:latin typeface="Consolas" panose="020B0609020204030204" pitchFamily="49" charset="0"/>
              </a:rPr>
              <a:t>&gt;</a:t>
            </a:r>
            <a:endParaRPr lang="en-US" sz="1400" dirty="0"/>
          </a:p>
        </p:txBody>
      </p:sp>
    </p:spTree>
    <p:extLst>
      <p:ext uri="{BB962C8B-B14F-4D97-AF65-F5344CB8AC3E}">
        <p14:creationId xmlns:p14="http://schemas.microsoft.com/office/powerpoint/2010/main" val="3803762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4C70-2BD9-9B42-96FC-03E34806F1D3}"/>
              </a:ext>
            </a:extLst>
          </p:cNvPr>
          <p:cNvSpPr>
            <a:spLocks noGrp="1"/>
          </p:cNvSpPr>
          <p:nvPr>
            <p:ph type="title"/>
          </p:nvPr>
        </p:nvSpPr>
        <p:spPr>
          <a:xfrm>
            <a:off x="838199" y="365125"/>
            <a:ext cx="10533611" cy="1480300"/>
          </a:xfrm>
        </p:spPr>
        <p:txBody>
          <a:bodyPr>
            <a:normAutofit fontScale="90000"/>
          </a:bodyPr>
          <a:lstStyle/>
          <a:p>
            <a:r>
              <a:rPr lang="en-US" sz="3200" b="1" dirty="0">
                <a:effectLst/>
                <a:latin typeface="Times New Roman" panose="02020603050405020304" pitchFamily="18" charset="0"/>
                <a:ea typeface="Times New Roman" panose="02020603050405020304" pitchFamily="18" charset="0"/>
              </a:rPr>
              <a:t>Django Architecture</a:t>
            </a:r>
            <a:br>
              <a:rPr lang="en-US" sz="3200" b="1" dirty="0">
                <a:effectLst/>
                <a:latin typeface="Times New Roman" panose="02020603050405020304" pitchFamily="18" charset="0"/>
                <a:ea typeface="Times New Roman" panose="02020603050405020304" pitchFamily="18" charset="0"/>
              </a:rPr>
            </a:br>
            <a:br>
              <a:rPr lang="en-US" sz="3200" b="1" dirty="0">
                <a:effectLst/>
                <a:latin typeface="Times New Roman" panose="02020603050405020304" pitchFamily="18" charset="0"/>
                <a:ea typeface="Times New Roman" panose="02020603050405020304" pitchFamily="18" charset="0"/>
              </a:rPr>
            </a:br>
            <a:r>
              <a:rPr lang="en-US" sz="2700" b="1" dirty="0">
                <a:effectLst/>
                <a:latin typeface="Times New Roman" panose="02020603050405020304" pitchFamily="18" charset="0"/>
                <a:ea typeface="Times New Roman" panose="02020603050405020304" pitchFamily="18" charset="0"/>
              </a:rPr>
              <a:t>MVC model</a:t>
            </a:r>
            <a:br>
              <a:rPr lang="en-US" sz="3200" b="1" dirty="0">
                <a:effectLst/>
                <a:latin typeface="Times New Roman" panose="02020603050405020304" pitchFamily="18" charset="0"/>
                <a:ea typeface="Times New Roman" panose="02020603050405020304" pitchFamily="18" charset="0"/>
              </a:rPr>
            </a:br>
            <a:endParaRPr lang="en-US" sz="3200" b="1" dirty="0"/>
          </a:p>
        </p:txBody>
      </p:sp>
      <p:pic>
        <p:nvPicPr>
          <p:cNvPr id="7" name="Content Placeholder 6">
            <a:extLst>
              <a:ext uri="{FF2B5EF4-FFF2-40B4-BE49-F238E27FC236}">
                <a16:creationId xmlns:a16="http://schemas.microsoft.com/office/drawing/2014/main" id="{10E4AE90-C8FE-9959-F3A6-69AC80E3B3A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800" t="25170" r="48477" b="25301"/>
          <a:stretch/>
        </p:blipFill>
        <p:spPr>
          <a:xfrm>
            <a:off x="3297382" y="1973760"/>
            <a:ext cx="4890655" cy="4743783"/>
          </a:xfrm>
        </p:spPr>
      </p:pic>
    </p:spTree>
    <p:extLst>
      <p:ext uri="{BB962C8B-B14F-4D97-AF65-F5344CB8AC3E}">
        <p14:creationId xmlns:p14="http://schemas.microsoft.com/office/powerpoint/2010/main" val="31518969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ED5BF9B-ECCA-6A8C-FCE0-7D0A95321445}"/>
              </a:ext>
            </a:extLst>
          </p:cNvPr>
          <p:cNvSpPr>
            <a:spLocks noChangeArrowheads="1"/>
          </p:cNvSpPr>
          <p:nvPr/>
        </p:nvSpPr>
        <p:spPr bwMode="auto">
          <a:xfrm>
            <a:off x="337842" y="651948"/>
            <a:ext cx="11348577"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Verdana" panose="020B0604030504040204" pitchFamily="34" charset="0"/>
              </a:rPr>
              <a:t>The outermost &lt;div&gt;: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Carousels require the use of an id (in this case </a:t>
            </a:r>
            <a:r>
              <a:rPr kumimoji="0" lang="en-US" altLang="en-US" sz="2000" b="0" i="0" u="none" strike="noStrike" cap="none" normalizeH="0" baseline="0" dirty="0">
                <a:ln>
                  <a:noFill/>
                </a:ln>
                <a:solidFill>
                  <a:srgbClr val="DC143C"/>
                </a:solidFill>
                <a:effectLst/>
                <a:latin typeface="Consolas" panose="020B0609020204030204" pitchFamily="49" charset="0"/>
              </a:rPr>
              <a:t>id="</a:t>
            </a:r>
            <a:r>
              <a:rPr kumimoji="0" lang="en-US" altLang="en-US" sz="2000" b="0" i="0" u="none" strike="noStrike" cap="none" normalizeH="0" baseline="0" dirty="0" err="1">
                <a:ln>
                  <a:noFill/>
                </a:ln>
                <a:solidFill>
                  <a:srgbClr val="DC143C"/>
                </a:solidFill>
                <a:effectLst/>
                <a:latin typeface="Consolas" panose="020B0609020204030204" pitchFamily="49" charset="0"/>
              </a:rPr>
              <a:t>myCarousel</a:t>
            </a:r>
            <a:r>
              <a:rPr kumimoji="0" lang="en-US" altLang="en-US" sz="2000" b="0" i="0" u="none" strike="noStrike" cap="none" normalizeH="0" baseline="0" dirty="0">
                <a:ln>
                  <a:noFill/>
                </a:ln>
                <a:solidFill>
                  <a:srgbClr val="DC143C"/>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Verdana" panose="020B0604030504040204" pitchFamily="34" charset="0"/>
              </a:rPr>
              <a:t>) for carousel controls to function properly.</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class="carousel"</a:t>
            </a:r>
            <a:r>
              <a:rPr kumimoji="0" lang="en-US" altLang="en-US" sz="2000" b="0" i="0" u="none" strike="noStrike" cap="none" normalizeH="0" baseline="0" dirty="0">
                <a:ln>
                  <a:noFill/>
                </a:ln>
                <a:solidFill>
                  <a:srgbClr val="000000"/>
                </a:solidFill>
                <a:effectLst/>
                <a:latin typeface="Verdana" panose="020B0604030504040204" pitchFamily="34" charset="0"/>
              </a:rPr>
              <a:t> specifies that this </a:t>
            </a:r>
            <a:r>
              <a:rPr kumimoji="0" lang="en-US" altLang="en-US" sz="2000" b="0" i="0" u="none" strike="noStrike" cap="none" normalizeH="0" baseline="0" dirty="0">
                <a:ln>
                  <a:noFill/>
                </a:ln>
                <a:solidFill>
                  <a:srgbClr val="DC143C"/>
                </a:solidFill>
                <a:effectLst/>
                <a:latin typeface="Consolas" panose="020B0609020204030204" pitchFamily="49" charset="0"/>
              </a:rPr>
              <a:t>&lt;div&gt;</a:t>
            </a:r>
            <a:r>
              <a:rPr kumimoji="0" lang="en-US" altLang="en-US" sz="2000" b="0" i="0" u="none" strike="noStrike" cap="none" normalizeH="0" baseline="0" dirty="0">
                <a:ln>
                  <a:noFill/>
                </a:ln>
                <a:solidFill>
                  <a:srgbClr val="000000"/>
                </a:solidFill>
                <a:effectLst/>
                <a:latin typeface="Verdana" panose="020B0604030504040204" pitchFamily="34" charset="0"/>
              </a:rPr>
              <a:t> contains a carousel.</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.slide</a:t>
            </a:r>
            <a:r>
              <a:rPr kumimoji="0" lang="en-US" altLang="en-US" sz="2000" b="0" i="0" u="none" strike="noStrike" cap="none" normalizeH="0" baseline="0" dirty="0">
                <a:ln>
                  <a:noFill/>
                </a:ln>
                <a:solidFill>
                  <a:srgbClr val="000000"/>
                </a:solidFill>
                <a:effectLst/>
                <a:latin typeface="Verdana" panose="020B0604030504040204" pitchFamily="34" charset="0"/>
              </a:rPr>
              <a:t> class adds a CSS transition and animation effect, which makes the items slide when showing a new item. Omit this class if you do not want this effect.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data-ride="carousel"</a:t>
            </a:r>
            <a:r>
              <a:rPr kumimoji="0" lang="en-US" altLang="en-US" sz="2000" b="0" i="0" u="none" strike="noStrike" cap="none" normalizeH="0" baseline="0" dirty="0">
                <a:ln>
                  <a:noFill/>
                </a:ln>
                <a:solidFill>
                  <a:srgbClr val="000000"/>
                </a:solidFill>
                <a:effectLst/>
                <a:latin typeface="Verdana" panose="020B0604030504040204" pitchFamily="34" charset="0"/>
              </a:rPr>
              <a:t> attribute tells Bootstrap to begin animating the carousel immediately when the page loads.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Verdana" panose="020B0604030504040204" pitchFamily="34" charset="0"/>
              </a:rPr>
              <a:t>The "Indicators" part: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indicators are the little dots at the bottom of each slide (which indicates how many slides there are in the carousel, and which slide the user is currently viewing).</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indicators are specified in an ordered list with class </a:t>
            </a:r>
            <a:r>
              <a:rPr kumimoji="0" lang="en-US" altLang="en-US" sz="2000" b="0" i="0" u="none" strike="noStrike" cap="none" normalizeH="0" baseline="0" dirty="0">
                <a:ln>
                  <a:noFill/>
                </a:ln>
                <a:solidFill>
                  <a:srgbClr val="DC143C"/>
                </a:solidFill>
                <a:effectLst/>
                <a:latin typeface="Consolas" panose="020B0609020204030204" pitchFamily="49" charset="0"/>
              </a:rPr>
              <a:t>.carousel-indicators</a:t>
            </a:r>
            <a:r>
              <a:rPr kumimoji="0" lang="en-US" altLang="en-US" sz="2000" b="0" i="0" u="none" strike="noStrike" cap="none" normalizeH="0" baseline="0" dirty="0">
                <a:ln>
                  <a:noFill/>
                </a:ln>
                <a:solidFill>
                  <a:srgbClr val="000000"/>
                </a:solidFill>
                <a:effectLst/>
                <a:latin typeface="Verdana" panose="020B0604030504040204" pitchFamily="34" charset="0"/>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data-target</a:t>
            </a:r>
            <a:r>
              <a:rPr kumimoji="0" lang="en-US" altLang="en-US" sz="2000" b="0" i="0" u="none" strike="noStrike" cap="none" normalizeH="0" baseline="0" dirty="0">
                <a:ln>
                  <a:noFill/>
                </a:ln>
                <a:solidFill>
                  <a:srgbClr val="000000"/>
                </a:solidFill>
                <a:effectLst/>
                <a:latin typeface="Verdana" panose="020B0604030504040204" pitchFamily="34" charset="0"/>
              </a:rPr>
              <a:t> attribute points to the id of the carousel.</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data-slide-to</a:t>
            </a:r>
            <a:r>
              <a:rPr kumimoji="0" lang="en-US" altLang="en-US" sz="2000" b="0" i="0" u="none" strike="noStrike" cap="none" normalizeH="0" baseline="0" dirty="0">
                <a:ln>
                  <a:noFill/>
                </a:ln>
                <a:solidFill>
                  <a:srgbClr val="000000"/>
                </a:solidFill>
                <a:effectLst/>
                <a:latin typeface="Verdana" panose="020B0604030504040204" pitchFamily="34" charset="0"/>
              </a:rPr>
              <a:t> attribute specifies which slide to go to, when clicking on the specific dot.</a:t>
            </a:r>
            <a:endParaRPr kumimoji="0" lang="en-US"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326244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611840-68D4-499E-17DB-DA69CC00A855}"/>
              </a:ext>
            </a:extLst>
          </p:cNvPr>
          <p:cNvSpPr>
            <a:spLocks noGrp="1"/>
          </p:cNvSpPr>
          <p:nvPr>
            <p:ph idx="1"/>
          </p:nvPr>
        </p:nvSpPr>
        <p:spPr>
          <a:xfrm>
            <a:off x="555567" y="1253331"/>
            <a:ext cx="10515600" cy="4351338"/>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Verdana" panose="020B0604030504040204" pitchFamily="34" charset="0"/>
              </a:rPr>
              <a:t>The "Wrapper for slides" part: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slides are specified in a </a:t>
            </a:r>
            <a:r>
              <a:rPr kumimoji="0" lang="en-US" altLang="en-US" sz="2000" b="0" i="0" u="none" strike="noStrike" cap="none" normalizeH="0" baseline="0" dirty="0">
                <a:ln>
                  <a:noFill/>
                </a:ln>
                <a:solidFill>
                  <a:srgbClr val="DC143C"/>
                </a:solidFill>
                <a:effectLst/>
                <a:latin typeface="Consolas" panose="020B0609020204030204" pitchFamily="49" charset="0"/>
              </a:rPr>
              <a:t>&lt;div&gt;</a:t>
            </a:r>
            <a:r>
              <a:rPr kumimoji="0" lang="en-US" altLang="en-US" sz="2000" b="0" i="0" u="none" strike="noStrike" cap="none" normalizeH="0" baseline="0" dirty="0">
                <a:ln>
                  <a:noFill/>
                </a:ln>
                <a:solidFill>
                  <a:srgbClr val="000000"/>
                </a:solidFill>
                <a:effectLst/>
                <a:latin typeface="Verdana" panose="020B0604030504040204" pitchFamily="34" charset="0"/>
              </a:rPr>
              <a:t> with class </a:t>
            </a:r>
            <a:r>
              <a:rPr kumimoji="0" lang="en-US" altLang="en-US" sz="2000" b="0" i="0" u="none" strike="noStrike" cap="none" normalizeH="0" baseline="0" dirty="0">
                <a:ln>
                  <a:noFill/>
                </a:ln>
                <a:solidFill>
                  <a:srgbClr val="DC143C"/>
                </a:solidFill>
                <a:effectLst/>
                <a:latin typeface="Consolas" panose="020B0609020204030204" pitchFamily="49" charset="0"/>
              </a:rPr>
              <a:t>.carousel-inner</a:t>
            </a:r>
            <a:r>
              <a:rPr kumimoji="0" lang="en-US" altLang="en-US" sz="2000" b="0" i="0" u="none" strike="noStrike" cap="none" normalizeH="0" baseline="0" dirty="0">
                <a:ln>
                  <a:noFill/>
                </a:ln>
                <a:solidFill>
                  <a:srgbClr val="000000"/>
                </a:solidFill>
                <a:effectLst/>
                <a:latin typeface="Verdana" panose="020B0604030504040204" pitchFamily="34" charset="0"/>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content of each slide is defined in a </a:t>
            </a:r>
            <a:r>
              <a:rPr kumimoji="0" lang="en-US" altLang="en-US" sz="2000" b="0" i="0" u="none" strike="noStrike" cap="none" normalizeH="0" baseline="0" dirty="0">
                <a:ln>
                  <a:noFill/>
                </a:ln>
                <a:solidFill>
                  <a:srgbClr val="DC143C"/>
                </a:solidFill>
                <a:effectLst/>
                <a:latin typeface="Consolas" panose="020B0609020204030204" pitchFamily="49" charset="0"/>
              </a:rPr>
              <a:t>&lt;div&gt;</a:t>
            </a:r>
            <a:r>
              <a:rPr kumimoji="0" lang="en-US" altLang="en-US" sz="2000" b="0" i="0" u="none" strike="noStrike" cap="none" normalizeH="0" baseline="0" dirty="0">
                <a:ln>
                  <a:noFill/>
                </a:ln>
                <a:solidFill>
                  <a:srgbClr val="000000"/>
                </a:solidFill>
                <a:effectLst/>
                <a:latin typeface="Verdana" panose="020B0604030504040204" pitchFamily="34" charset="0"/>
              </a:rPr>
              <a:t> with class </a:t>
            </a:r>
            <a:r>
              <a:rPr kumimoji="0" lang="en-US" altLang="en-US" sz="2000" b="0" i="0" u="none" strike="noStrike" cap="none" normalizeH="0" baseline="0" dirty="0">
                <a:ln>
                  <a:noFill/>
                </a:ln>
                <a:solidFill>
                  <a:srgbClr val="DC143C"/>
                </a:solidFill>
                <a:effectLst/>
                <a:latin typeface="Consolas" panose="020B0609020204030204" pitchFamily="49" charset="0"/>
              </a:rPr>
              <a:t>.item</a:t>
            </a:r>
            <a:r>
              <a:rPr kumimoji="0" lang="en-US" altLang="en-US" sz="2000" b="0" i="0" u="none" strike="noStrike" cap="none" normalizeH="0" baseline="0" dirty="0">
                <a:ln>
                  <a:noFill/>
                </a:ln>
                <a:solidFill>
                  <a:srgbClr val="000000"/>
                </a:solidFill>
                <a:effectLst/>
                <a:latin typeface="Verdana" panose="020B0604030504040204" pitchFamily="34" charset="0"/>
              </a:rPr>
              <a:t>. This can be text or images.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.active</a:t>
            </a:r>
            <a:r>
              <a:rPr kumimoji="0" lang="en-US" altLang="en-US" sz="2000" b="0" i="0" u="none" strike="noStrike" cap="none" normalizeH="0" baseline="0" dirty="0">
                <a:ln>
                  <a:noFill/>
                </a:ln>
                <a:solidFill>
                  <a:srgbClr val="000000"/>
                </a:solidFill>
                <a:effectLst/>
                <a:latin typeface="Verdana" panose="020B0604030504040204" pitchFamily="34" charset="0"/>
              </a:rPr>
              <a:t> class needs to be added to one of the slides. Otherwise, the carousel will not be visible.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Verdana" panose="020B0604030504040204" pitchFamily="34" charset="0"/>
              </a:rPr>
              <a:t>The "Left and right controls" part: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This code adds "left" and "right" buttons that allows the user to go back and forth between the slides manually.</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data-slide</a:t>
            </a:r>
            <a:r>
              <a:rPr kumimoji="0" lang="en-US" altLang="en-US" sz="2000" b="0" i="0" u="none" strike="noStrike" cap="none" normalizeH="0" baseline="0" dirty="0">
                <a:ln>
                  <a:noFill/>
                </a:ln>
                <a:solidFill>
                  <a:srgbClr val="000000"/>
                </a:solidFill>
                <a:effectLst/>
                <a:latin typeface="Verdana" panose="020B0604030504040204" pitchFamily="34" charset="0"/>
              </a:rPr>
              <a:t> attribute accepts the keywords </a:t>
            </a:r>
            <a:r>
              <a:rPr kumimoji="0" lang="en-US" altLang="en-US" sz="2000" b="0" i="0" u="none" strike="noStrike" cap="none" normalizeH="0" baseline="0" dirty="0">
                <a:ln>
                  <a:noFill/>
                </a:ln>
                <a:solidFill>
                  <a:srgbClr val="DC143C"/>
                </a:solidFill>
                <a:effectLst/>
                <a:latin typeface="Consolas" panose="020B0609020204030204" pitchFamily="49" charset="0"/>
              </a:rPr>
              <a:t>"</a:t>
            </a:r>
            <a:r>
              <a:rPr kumimoji="0" lang="en-US" altLang="en-US" sz="2000" b="0" i="0" u="none" strike="noStrike" cap="none" normalizeH="0" baseline="0" dirty="0" err="1">
                <a:ln>
                  <a:noFill/>
                </a:ln>
                <a:solidFill>
                  <a:srgbClr val="DC143C"/>
                </a:solidFill>
                <a:effectLst/>
                <a:latin typeface="Consolas" panose="020B0609020204030204" pitchFamily="49" charset="0"/>
              </a:rPr>
              <a:t>prev</a:t>
            </a:r>
            <a:r>
              <a:rPr kumimoji="0" lang="en-US" altLang="en-US" sz="2000" b="0" i="0" u="none" strike="noStrike" cap="none" normalizeH="0" baseline="0" dirty="0">
                <a:ln>
                  <a:noFill/>
                </a:ln>
                <a:solidFill>
                  <a:srgbClr val="DC143C"/>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Verdana" panose="020B0604030504040204" pitchFamily="34" charset="0"/>
              </a:rPr>
              <a:t> or </a:t>
            </a:r>
            <a:r>
              <a:rPr kumimoji="0" lang="en-US" altLang="en-US" sz="2000" b="0" i="0" u="none" strike="noStrike" cap="none" normalizeH="0" baseline="0" dirty="0">
                <a:ln>
                  <a:noFill/>
                </a:ln>
                <a:solidFill>
                  <a:srgbClr val="DC143C"/>
                </a:solidFill>
                <a:effectLst/>
                <a:latin typeface="Consolas" panose="020B0609020204030204" pitchFamily="49" charset="0"/>
              </a:rPr>
              <a:t>"next"</a:t>
            </a:r>
            <a:r>
              <a:rPr kumimoji="0" lang="en-US" altLang="en-US" sz="2000" b="0" i="0" u="none" strike="noStrike" cap="none" normalizeH="0" baseline="0" dirty="0">
                <a:ln>
                  <a:noFill/>
                </a:ln>
                <a:solidFill>
                  <a:srgbClr val="000000"/>
                </a:solidFill>
                <a:effectLst/>
                <a:latin typeface="Verdana" panose="020B0604030504040204" pitchFamily="34" charset="0"/>
              </a:rPr>
              <a:t>, which alters the slide position relative to its current position.</a:t>
            </a:r>
            <a:endParaRPr kumimoji="0" lang="en-US" altLang="en-US" sz="2000" b="0" i="0" u="none" strike="noStrike" cap="none" normalizeH="0" baseline="0" dirty="0">
              <a:ln>
                <a:noFill/>
              </a:ln>
              <a:solidFill>
                <a:schemeClr val="tx1"/>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29900549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430B91-E3BD-3518-BAB1-F66F94629313}"/>
              </a:ext>
            </a:extLst>
          </p:cNvPr>
          <p:cNvSpPr>
            <a:spLocks noGrp="1"/>
          </p:cNvSpPr>
          <p:nvPr>
            <p:ph idx="1"/>
          </p:nvPr>
        </p:nvSpPr>
        <p:spPr>
          <a:xfrm>
            <a:off x="505691" y="462338"/>
            <a:ext cx="10515600" cy="4351338"/>
          </a:xfrm>
        </p:spPr>
        <p:txBody>
          <a:bodyPr/>
          <a:lstStyle/>
          <a:p>
            <a:r>
              <a:rPr lang="en-US" b="0" i="0" dirty="0">
                <a:solidFill>
                  <a:srgbClr val="414141"/>
                </a:solidFill>
                <a:effectLst/>
                <a:latin typeface="-apple-system"/>
              </a:rPr>
              <a:t>The output of the above example will look something like this:</a:t>
            </a:r>
            <a:endParaRPr lang="en-US" dirty="0"/>
          </a:p>
        </p:txBody>
      </p:sp>
      <p:pic>
        <p:nvPicPr>
          <p:cNvPr id="5" name="Picture 4">
            <a:extLst>
              <a:ext uri="{FF2B5EF4-FFF2-40B4-BE49-F238E27FC236}">
                <a16:creationId xmlns:a16="http://schemas.microsoft.com/office/drawing/2014/main" id="{8143701C-5396-72AB-D9E8-0A432188ED16}"/>
              </a:ext>
            </a:extLst>
          </p:cNvPr>
          <p:cNvPicPr>
            <a:picLocks noChangeAspect="1"/>
          </p:cNvPicPr>
          <p:nvPr/>
        </p:nvPicPr>
        <p:blipFill rotWithShape="1">
          <a:blip r:embed="rId2"/>
          <a:srcRect l="23113" t="37697" r="20841" b="23879"/>
          <a:stretch/>
        </p:blipFill>
        <p:spPr>
          <a:xfrm>
            <a:off x="598515" y="1521229"/>
            <a:ext cx="9893924" cy="3815541"/>
          </a:xfrm>
          <a:prstGeom prst="rect">
            <a:avLst/>
          </a:prstGeom>
        </p:spPr>
      </p:pic>
    </p:spTree>
    <p:extLst>
      <p:ext uri="{BB962C8B-B14F-4D97-AF65-F5344CB8AC3E}">
        <p14:creationId xmlns:p14="http://schemas.microsoft.com/office/powerpoint/2010/main" val="1404145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6CB168-B1AD-0D49-C2DF-F41DBC48AABD}"/>
              </a:ext>
            </a:extLst>
          </p:cNvPr>
          <p:cNvSpPr>
            <a:spLocks noGrp="1"/>
          </p:cNvSpPr>
          <p:nvPr>
            <p:ph idx="1"/>
          </p:nvPr>
        </p:nvSpPr>
        <p:spPr>
          <a:xfrm>
            <a:off x="523702" y="290945"/>
            <a:ext cx="10830098" cy="5886018"/>
          </a:xfrm>
        </p:spPr>
        <p:txBody>
          <a:bodyPr/>
          <a:lstStyle/>
          <a:p>
            <a:pPr algn="l"/>
            <a:r>
              <a:rPr lang="en-US" sz="2400" b="1" i="0" dirty="0">
                <a:solidFill>
                  <a:srgbClr val="292929"/>
                </a:solidFill>
                <a:effectLst/>
                <a:latin typeface="Times New Roman" panose="02020603050405020304" pitchFamily="18" charset="0"/>
                <a:cs typeface="Times New Roman" panose="02020603050405020304" pitchFamily="18" charset="0"/>
              </a:rPr>
              <a:t>Model</a:t>
            </a:r>
            <a:r>
              <a:rPr lang="en-US" sz="2400" b="0" i="0" dirty="0">
                <a:solidFill>
                  <a:srgbClr val="292929"/>
                </a:solidFill>
                <a:effectLst/>
                <a:latin typeface="Times New Roman" panose="02020603050405020304" pitchFamily="18" charset="0"/>
                <a:cs typeface="Times New Roman" panose="02020603050405020304" pitchFamily="18" charset="0"/>
              </a:rPr>
              <a:t>: This handles your data representation, it serves as an interface to the data stored in the database itself, and also allows you to interact with your data without having to get perturbed with all the complexities of the underlying database.</a:t>
            </a:r>
          </a:p>
          <a:p>
            <a:pPr algn="l"/>
            <a:endParaRPr lang="en-US" sz="2400" b="0" i="0" dirty="0">
              <a:solidFill>
                <a:srgbClr val="292929"/>
              </a:solidFill>
              <a:effectLst/>
              <a:latin typeface="Times New Roman" panose="02020603050405020304" pitchFamily="18" charset="0"/>
              <a:cs typeface="Times New Roman" panose="02020603050405020304" pitchFamily="18" charset="0"/>
            </a:endParaRPr>
          </a:p>
          <a:p>
            <a:pPr algn="l"/>
            <a:r>
              <a:rPr lang="en-US" sz="2400" b="1" i="0" dirty="0">
                <a:solidFill>
                  <a:srgbClr val="292929"/>
                </a:solidFill>
                <a:effectLst/>
                <a:latin typeface="Times New Roman" panose="02020603050405020304" pitchFamily="18" charset="0"/>
                <a:cs typeface="Times New Roman" panose="02020603050405020304" pitchFamily="18" charset="0"/>
              </a:rPr>
              <a:t>View</a:t>
            </a:r>
            <a:r>
              <a:rPr lang="en-US" sz="2400" b="0" i="0" dirty="0">
                <a:solidFill>
                  <a:srgbClr val="292929"/>
                </a:solidFill>
                <a:effectLst/>
                <a:latin typeface="Times New Roman" panose="02020603050405020304" pitchFamily="18" charset="0"/>
                <a:cs typeface="Times New Roman" panose="02020603050405020304" pitchFamily="18" charset="0"/>
              </a:rPr>
              <a:t>: As the name implies, it represents what you see while on your browser for a web application or In the UI for a desktop application.</a:t>
            </a:r>
          </a:p>
          <a:p>
            <a:pPr algn="l"/>
            <a:endParaRPr lang="en-US" sz="2400" b="0" i="0" dirty="0">
              <a:solidFill>
                <a:srgbClr val="292929"/>
              </a:solidFill>
              <a:effectLst/>
              <a:latin typeface="Times New Roman" panose="02020603050405020304" pitchFamily="18" charset="0"/>
              <a:cs typeface="Times New Roman" panose="02020603050405020304" pitchFamily="18" charset="0"/>
            </a:endParaRPr>
          </a:p>
          <a:p>
            <a:pPr algn="l"/>
            <a:r>
              <a:rPr lang="en-US" sz="2400" b="1" i="0" dirty="0">
                <a:solidFill>
                  <a:srgbClr val="292929"/>
                </a:solidFill>
                <a:effectLst/>
                <a:latin typeface="Times New Roman" panose="02020603050405020304" pitchFamily="18" charset="0"/>
                <a:cs typeface="Times New Roman" panose="02020603050405020304" pitchFamily="18" charset="0"/>
              </a:rPr>
              <a:t>Controller</a:t>
            </a:r>
            <a:r>
              <a:rPr lang="en-US" sz="2400" b="0" i="0" dirty="0">
                <a:solidFill>
                  <a:srgbClr val="292929"/>
                </a:solidFill>
                <a:effectLst/>
                <a:latin typeface="Times New Roman" panose="02020603050405020304" pitchFamily="18" charset="0"/>
                <a:cs typeface="Times New Roman" panose="02020603050405020304" pitchFamily="18" charset="0"/>
              </a:rPr>
              <a:t>: provides the logic to either handle presentation flow in the view or update the model’s data i.e. it uses programmed logic to figure out what is pulled from the database through the model and passed to the view, also gets information from the user through the view and implements the given logic by either changing the view or updating the data via the model , To make it more simpler, see it as the engine room.</a:t>
            </a:r>
          </a:p>
          <a:p>
            <a:pPr marL="0" indent="0">
              <a:buNone/>
            </a:pPr>
            <a:endParaRPr lang="en-US" dirty="0"/>
          </a:p>
        </p:txBody>
      </p:sp>
    </p:spTree>
    <p:extLst>
      <p:ext uri="{BB962C8B-B14F-4D97-AF65-F5344CB8AC3E}">
        <p14:creationId xmlns:p14="http://schemas.microsoft.com/office/powerpoint/2010/main" val="3003934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B8F1B8A-9D6D-0E1E-0484-F7AD029C87A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164" t="19542" r="40907" b="21346"/>
          <a:stretch/>
        </p:blipFill>
        <p:spPr>
          <a:xfrm>
            <a:off x="1725280" y="272661"/>
            <a:ext cx="7977227" cy="5903852"/>
          </a:xfrm>
        </p:spPr>
      </p:pic>
    </p:spTree>
    <p:extLst>
      <p:ext uri="{BB962C8B-B14F-4D97-AF65-F5344CB8AC3E}">
        <p14:creationId xmlns:p14="http://schemas.microsoft.com/office/powerpoint/2010/main" val="337970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D07F3A1C-5B52-B123-EFC4-B41CC48B9A0D}"/>
              </a:ext>
            </a:extLst>
          </p:cNvPr>
          <p:cNvPicPr>
            <a:picLocks noChangeAspect="1"/>
          </p:cNvPicPr>
          <p:nvPr/>
        </p:nvPicPr>
        <p:blipFill rotWithShape="1">
          <a:blip r:embed="rId2">
            <a:extLst>
              <a:ext uri="{28A0092B-C50C-407E-A947-70E740481C1C}">
                <a14:useLocalDpi xmlns:a14="http://schemas.microsoft.com/office/drawing/2010/main" val="0"/>
              </a:ext>
            </a:extLst>
          </a:blip>
          <a:srcRect l="21702" t="42674" r="29833" b="20073"/>
          <a:stretch/>
        </p:blipFill>
        <p:spPr>
          <a:xfrm>
            <a:off x="874637" y="1136963"/>
            <a:ext cx="10732364" cy="4640381"/>
          </a:xfrm>
          <a:prstGeom prst="rect">
            <a:avLst/>
          </a:prstGeom>
        </p:spPr>
      </p:pic>
      <p:sp>
        <p:nvSpPr>
          <p:cNvPr id="5" name="TextBox 4">
            <a:extLst>
              <a:ext uri="{FF2B5EF4-FFF2-40B4-BE49-F238E27FC236}">
                <a16:creationId xmlns:a16="http://schemas.microsoft.com/office/drawing/2014/main" id="{752C68BA-DECF-C41C-32BF-81C2D7D5E3E7}"/>
              </a:ext>
            </a:extLst>
          </p:cNvPr>
          <p:cNvSpPr txBox="1"/>
          <p:nvPr/>
        </p:nvSpPr>
        <p:spPr>
          <a:xfrm>
            <a:off x="1431986" y="388189"/>
            <a:ext cx="5805577"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MTV Model</a:t>
            </a:r>
          </a:p>
        </p:txBody>
      </p:sp>
    </p:spTree>
    <p:extLst>
      <p:ext uri="{BB962C8B-B14F-4D97-AF65-F5344CB8AC3E}">
        <p14:creationId xmlns:p14="http://schemas.microsoft.com/office/powerpoint/2010/main" val="1850271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34B30-E539-7437-0A6C-572CEB3B17A7}"/>
              </a:ext>
            </a:extLst>
          </p:cNvPr>
          <p:cNvSpPr>
            <a:spLocks noGrp="1"/>
          </p:cNvSpPr>
          <p:nvPr>
            <p:ph idx="1"/>
          </p:nvPr>
        </p:nvSpPr>
        <p:spPr>
          <a:xfrm>
            <a:off x="691551" y="1049247"/>
            <a:ext cx="10515600" cy="4351338"/>
          </a:xfrm>
        </p:spPr>
        <p:txBody>
          <a:bodyPr>
            <a:normAutofit/>
          </a:bodyPr>
          <a:lstStyle/>
          <a:p>
            <a:pPr algn="l"/>
            <a:r>
              <a:rPr lang="en-US" sz="2400" b="1" i="0" dirty="0">
                <a:effectLst/>
                <a:latin typeface="Times New Roman" panose="02020603050405020304" pitchFamily="18" charset="0"/>
                <a:cs typeface="Times New Roman" panose="02020603050405020304" pitchFamily="18" charset="0"/>
              </a:rPr>
              <a:t>Model</a:t>
            </a:r>
            <a:r>
              <a:rPr lang="en-US" sz="2400" b="0" i="0" dirty="0">
                <a:effectLst/>
                <a:latin typeface="Times New Roman" panose="02020603050405020304" pitchFamily="18" charset="0"/>
                <a:cs typeface="Times New Roman" panose="02020603050405020304" pitchFamily="18" charset="0"/>
              </a:rPr>
              <a:t>: Just like the Model explanation in the MVC pattern , this also takes the same position as the interface or relationship between the data and contains everything related to data access and validation.</a:t>
            </a:r>
          </a:p>
          <a:p>
            <a:pPr algn="l"/>
            <a:r>
              <a:rPr lang="en-US" sz="2400" b="1" i="0" dirty="0">
                <a:effectLst/>
                <a:latin typeface="Times New Roman" panose="02020603050405020304" pitchFamily="18" charset="0"/>
                <a:cs typeface="Times New Roman" panose="02020603050405020304" pitchFamily="18" charset="0"/>
              </a:rPr>
              <a:t>Template</a:t>
            </a:r>
            <a:r>
              <a:rPr lang="en-US" sz="2400" b="0" i="0" dirty="0">
                <a:effectLst/>
                <a:latin typeface="Times New Roman" panose="02020603050405020304" pitchFamily="18" charset="0"/>
                <a:cs typeface="Times New Roman" panose="02020603050405020304" pitchFamily="18" charset="0"/>
              </a:rPr>
              <a:t>: This relates to the View in the MVC pattern as it is the presentation layer that handles the presentation logic in the framework and basically controls what should be displayed and how it should be displayed to the user.</a:t>
            </a:r>
          </a:p>
          <a:p>
            <a:pPr algn="l"/>
            <a:r>
              <a:rPr lang="en-US" sz="2400" b="1" i="0" dirty="0">
                <a:effectLst/>
                <a:latin typeface="Times New Roman" panose="02020603050405020304" pitchFamily="18" charset="0"/>
                <a:cs typeface="Times New Roman" panose="02020603050405020304" pitchFamily="18" charset="0"/>
              </a:rPr>
              <a:t>View</a:t>
            </a:r>
            <a:r>
              <a:rPr lang="en-US" sz="2400" b="0" i="0" dirty="0">
                <a:effectLst/>
                <a:latin typeface="Times New Roman" panose="02020603050405020304" pitchFamily="18" charset="0"/>
                <a:cs typeface="Times New Roman" panose="02020603050405020304" pitchFamily="18" charset="0"/>
              </a:rPr>
              <a:t>: This part relates to the Controller in the MVC pattern and handles all the business logic that throws down back to the respective templates. It serves as the bridge between the model and the template</a:t>
            </a:r>
          </a:p>
          <a:p>
            <a:endParaRPr lang="en-US" dirty="0"/>
          </a:p>
        </p:txBody>
      </p:sp>
    </p:spTree>
    <p:extLst>
      <p:ext uri="{BB962C8B-B14F-4D97-AF65-F5344CB8AC3E}">
        <p14:creationId xmlns:p14="http://schemas.microsoft.com/office/powerpoint/2010/main" val="1268892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1756</TotalTime>
  <Words>3680</Words>
  <Application>Microsoft Office PowerPoint</Application>
  <PresentationFormat>Widescreen</PresentationFormat>
  <Paragraphs>262</Paragraphs>
  <Slides>52</Slides>
  <Notes>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52</vt:i4>
      </vt:variant>
    </vt:vector>
  </HeadingPairs>
  <TitlesOfParts>
    <vt:vector size="72" baseType="lpstr">
      <vt:lpstr>-apple-system</vt:lpstr>
      <vt:lpstr>Arial</vt:lpstr>
      <vt:lpstr>Arial Unicode MS</vt:lpstr>
      <vt:lpstr>Calibri</vt:lpstr>
      <vt:lpstr>Calibri Light</vt:lpstr>
      <vt:lpstr>Consolas</vt:lpstr>
      <vt:lpstr>erdana</vt:lpstr>
      <vt:lpstr>Fira Mono</vt:lpstr>
      <vt:lpstr>Heebo</vt:lpstr>
      <vt:lpstr>inter-bold</vt:lpstr>
      <vt:lpstr>inter-regular</vt:lpstr>
      <vt:lpstr>Nunito</vt:lpstr>
      <vt:lpstr>Roboto</vt:lpstr>
      <vt:lpstr>Segoe UI</vt:lpstr>
      <vt:lpstr>Times New Roman</vt:lpstr>
      <vt:lpstr>urw-din</vt:lpstr>
      <vt:lpstr>var(--bs-font-monospace)</vt:lpstr>
      <vt:lpstr>var(--wp--preset--font-family--source-serif-pro)</vt:lpstr>
      <vt:lpstr>Verdana</vt:lpstr>
      <vt:lpstr>Office Theme</vt:lpstr>
      <vt:lpstr> UNIT 2  INTRODUCTION TO DJANGO FRAMEWORK </vt:lpstr>
      <vt:lpstr>Understanding Django environment</vt:lpstr>
      <vt:lpstr>Django – Design Philosophies </vt:lpstr>
      <vt:lpstr>Features of Django</vt:lpstr>
      <vt:lpstr>Django Architecture  MVC model </vt:lpstr>
      <vt:lpstr>PowerPoint Presentation</vt:lpstr>
      <vt:lpstr>PowerPoint Presentation</vt:lpstr>
      <vt:lpstr>PowerPoint Presentation</vt:lpstr>
      <vt:lpstr>PowerPoint Presentation</vt:lpstr>
      <vt:lpstr>Create a Project</vt:lpstr>
      <vt:lpstr>The Project Structure </vt:lpstr>
      <vt:lpstr>Run the Django Project </vt:lpstr>
      <vt:lpstr>PowerPoint Presentation</vt:lpstr>
      <vt:lpstr>Django URLs and Views </vt:lpstr>
      <vt:lpstr>PowerPoint Presentation</vt:lpstr>
      <vt:lpstr>Adding A New Route </vt:lpstr>
      <vt:lpstr>PowerPoint Presentation</vt:lpstr>
      <vt:lpstr>PowerPoint Presentation</vt:lpstr>
      <vt:lpstr>PowerPoint Presentation</vt:lpstr>
      <vt:lpstr>Django Templates </vt:lpstr>
      <vt:lpstr>Creating a Template</vt:lpstr>
      <vt:lpstr>Modify the View </vt:lpstr>
      <vt:lpstr>Change Settings </vt:lpstr>
      <vt:lpstr>Run Server </vt:lpstr>
      <vt:lpstr>Django Template Inheritance </vt:lpstr>
      <vt:lpstr>Why Inheritance? </vt:lpstr>
      <vt:lpstr>PowerPoint Presentation</vt:lpstr>
      <vt:lpstr>PowerPoint Presentation</vt:lpstr>
      <vt:lpstr>PowerPoint Presentation</vt:lpstr>
      <vt:lpstr>PowerPoint Presentation</vt:lpstr>
      <vt:lpstr>PowerPoint Presentation</vt:lpstr>
      <vt:lpstr>Django Models</vt:lpstr>
      <vt:lpstr>Basics of a model</vt:lpstr>
      <vt:lpstr>Example </vt:lpstr>
      <vt:lpstr>PowerPoint Presentation</vt:lpstr>
      <vt:lpstr>Creating a model </vt:lpstr>
      <vt:lpstr>Fields</vt:lpstr>
      <vt:lpstr>Field types </vt:lpstr>
      <vt:lpstr>PowerPoint Presentation</vt:lpstr>
      <vt:lpstr>PowerPoint Presentation</vt:lpstr>
      <vt:lpstr>PowerPoint Presentation</vt:lpstr>
      <vt:lpstr>Integrating Bootstrap into Django</vt:lpstr>
      <vt:lpstr>PowerPoint Presentation</vt:lpstr>
      <vt:lpstr>PowerPoint Presentation</vt:lpstr>
      <vt:lpstr>PowerPoint Presentation</vt:lpstr>
      <vt:lpstr>PowerPoint Presentation</vt:lpstr>
      <vt:lpstr>PowerPoint Presentation</vt:lpstr>
      <vt:lpstr>Creating Carousels with Bootstrap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UNIT 2  INTRODUCTION TO DJANGO FRAMEWORK </dc:title>
  <dc:creator>MADNEETA SINGH</dc:creator>
  <cp:lastModifiedBy>MADNEETA SINGH</cp:lastModifiedBy>
  <cp:revision>13</cp:revision>
  <dcterms:created xsi:type="dcterms:W3CDTF">2022-08-10T10:35:15Z</dcterms:created>
  <dcterms:modified xsi:type="dcterms:W3CDTF">2023-10-17T04:29:31Z</dcterms:modified>
</cp:coreProperties>
</file>